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CC18-A988-48CB-B9A4-9253E72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7ED5F-86F2-440F-B045-B5121119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A30E-83E9-4A34-BA0F-DAE09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C374-081B-4326-855A-3B24F8C7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B252-3B84-4F2E-A2FA-E64C9CD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88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8F5-5EE5-48AA-9ADB-C9D43A90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1D3C-35F9-40B4-836C-5DAAF789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FFDC-1D16-4933-B4F6-8EAB9C07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49A9-91ED-473B-BA83-0E8B1612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FBA3-D431-46AD-928E-6D8F3E74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0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54BA6-8162-46B9-8DBA-13E6425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ACCE7-1B49-4712-B40C-529210E4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A234-EDA2-4622-9E40-A98DB316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DD25-0A42-4F70-AF3F-E1CFDB4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A3873-3F45-47B1-832F-3BFA7E2A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9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3662-B8BD-4D90-AE9F-9678E55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E6F3-9FD5-4A9A-9154-F389D60F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AAD4-FF7B-43CC-B7BE-53D67639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6463-5071-4844-B30C-1F8DAFDA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E31C-0791-4A7A-8591-C4909F48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14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A0D1-07FB-4784-9AF0-961722DF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42E63-E398-4523-8127-DCFBF11B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1C182-AD15-453C-B61B-1707004D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912B-1BFF-4851-BB17-E4F1479F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8AAD-2DB4-4902-80FD-BB3EF230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7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DAB3-15E2-42CA-A645-9720344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80B-724F-4272-9EF6-6AAAB8E11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60DD-F1D3-4BFF-8955-0B71FB1F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D3D2F-ECA9-4729-9837-8DDE654E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FA05-C5F1-4642-9279-73C2D41F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F0EE5-3B77-42C6-A4EB-41D3EF24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4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A356-BA6D-47FA-B5E8-71E4FFCD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118A-972F-4236-8F0B-47BC901C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771D-D08E-4EDD-B523-7A52FC83D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31F3-52CD-44DF-AF5E-485CDD479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A5789-FFE8-42D9-BD5A-B6F32000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DAC98-CDB7-4D55-A983-9047BD6D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0DDFD-48EC-42D1-AB74-C0D76D99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07071-FEC6-42EB-A86E-3FD1794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8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EC4-FC32-4523-88DD-FD34010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10F79-2CDF-47C3-AF09-89407C4F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597F2-406D-4C7F-80D5-569D3500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A4059-F65D-4BE4-B4A0-8C45CAE5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8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53B3-7C81-4D0A-93BC-D327096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070C0-C4CD-4B70-93CF-EF668196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2DE3C-90A6-45BB-8CA1-CDF763C9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75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5793-833B-40C9-837E-DF4937A4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A963-A5D6-4CB3-9502-DAFF2D48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DEC17-F886-4288-934B-89616235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0EA04-02E7-4267-9D58-466BA53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4031-A8B8-4CE9-934E-C268795C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00325-F36E-4D81-9695-17EE8FF4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62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67DE-7B90-4D6A-954A-46C45A32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95D4C-ACC4-4BE6-96E6-F3570EEDB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9CD4-DE2B-43C1-BCCC-B1A2151A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24480-E21F-4F62-BB8B-3017ACAF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D240-7AF5-40BC-8D32-EED7F6E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0B80-7562-4BD0-9086-B1E6B0B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55E36-3559-48C3-9A55-A2E3C0E9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35FB-F815-4C7E-AE2B-67D7B803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C84A-AEFB-48BA-9084-2B4B64A67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B126-45B6-4305-BB93-FE9AA4D53920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52F0-A75C-44D5-8391-0AC4FC0E3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8024-2ACE-41BC-A46B-5F4A1559D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4167-928A-4EBE-A8E8-1131CCCB39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1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3BA18-139E-4710-8E38-7BEE1EFC7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r="6325"/>
          <a:stretch/>
        </p:blipFill>
        <p:spPr>
          <a:xfrm>
            <a:off x="443348" y="1780873"/>
            <a:ext cx="5209309" cy="2880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64DA9-F631-4339-8BA9-DB0CE94B1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r="6376"/>
          <a:stretch/>
        </p:blipFill>
        <p:spPr>
          <a:xfrm>
            <a:off x="6539345" y="1780873"/>
            <a:ext cx="5055603" cy="288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829881-8DA4-4A61-A080-352BF8B4FD97}"/>
              </a:ext>
            </a:extLst>
          </p:cNvPr>
          <p:cNvSpPr/>
          <p:nvPr/>
        </p:nvSpPr>
        <p:spPr>
          <a:xfrm>
            <a:off x="140832" y="797944"/>
            <a:ext cx="11839656" cy="4669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04BCF4-39F4-4596-84B4-7F34E14BDF14}"/>
              </a:ext>
            </a:extLst>
          </p:cNvPr>
          <p:cNvSpPr/>
          <p:nvPr/>
        </p:nvSpPr>
        <p:spPr>
          <a:xfrm>
            <a:off x="221172" y="1048823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AAA9B-A169-47B3-97D8-2EB3490224E4}"/>
              </a:ext>
            </a:extLst>
          </p:cNvPr>
          <p:cNvSpPr/>
          <p:nvPr/>
        </p:nvSpPr>
        <p:spPr>
          <a:xfrm>
            <a:off x="6437745" y="112846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437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range, white, table, holding&#10;&#10;Description automatically generated">
            <a:extLst>
              <a:ext uri="{FF2B5EF4-FFF2-40B4-BE49-F238E27FC236}">
                <a16:creationId xmlns:a16="http://schemas.microsoft.com/office/drawing/2014/main" id="{F52DB03E-232B-4445-9CFB-63E083BF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" t="3322" r="2418" b="2040"/>
          <a:stretch/>
        </p:blipFill>
        <p:spPr>
          <a:xfrm>
            <a:off x="1461408" y="2091460"/>
            <a:ext cx="3280749" cy="30552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31A232-5E03-491E-ACE2-3AA401EAF216}"/>
              </a:ext>
            </a:extLst>
          </p:cNvPr>
          <p:cNvSpPr/>
          <p:nvPr/>
        </p:nvSpPr>
        <p:spPr>
          <a:xfrm>
            <a:off x="957995" y="15682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6CDA56-7065-438F-AAFC-09368CEF37F1}"/>
              </a:ext>
            </a:extLst>
          </p:cNvPr>
          <p:cNvSpPr/>
          <p:nvPr/>
        </p:nvSpPr>
        <p:spPr>
          <a:xfrm>
            <a:off x="667305" y="1269000"/>
            <a:ext cx="864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DF102D1A-42D6-42FC-8CBD-D356472AB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6"/>
          <a:stretch/>
        </p:blipFill>
        <p:spPr>
          <a:xfrm>
            <a:off x="6649216" y="2091460"/>
            <a:ext cx="1791883" cy="30552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ABF384-95D0-4B33-93B8-140FC835FDF7}"/>
              </a:ext>
            </a:extLst>
          </p:cNvPr>
          <p:cNvSpPr/>
          <p:nvPr/>
        </p:nvSpPr>
        <p:spPr>
          <a:xfrm>
            <a:off x="6107208" y="156824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29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66C752-A5E1-48CA-A8DF-F8C35637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66" y="1766066"/>
            <a:ext cx="5663660" cy="356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A3F1A3-F0AC-4C63-96AF-EFACDCFC659D}"/>
              </a:ext>
            </a:extLst>
          </p:cNvPr>
          <p:cNvSpPr/>
          <p:nvPr/>
        </p:nvSpPr>
        <p:spPr>
          <a:xfrm>
            <a:off x="2929690" y="1364053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379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F916DFD-0D25-46DB-B643-C90A3BF7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02" y="1628627"/>
            <a:ext cx="2476715" cy="3356901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9486715C-3333-4C6C-92BC-3EFF56F8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45" y="1628628"/>
            <a:ext cx="2476715" cy="3356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A4DEA-94E4-4FEC-AFD4-DE2DAB8C9803}"/>
              </a:ext>
            </a:extLst>
          </p:cNvPr>
          <p:cNvSpPr/>
          <p:nvPr/>
        </p:nvSpPr>
        <p:spPr>
          <a:xfrm>
            <a:off x="1541065" y="1167400"/>
            <a:ext cx="8640000" cy="43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9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 Hian Hian</dc:creator>
  <cp:lastModifiedBy>See Hian Hian</cp:lastModifiedBy>
  <cp:revision>16</cp:revision>
  <dcterms:created xsi:type="dcterms:W3CDTF">2020-01-24T02:38:22Z</dcterms:created>
  <dcterms:modified xsi:type="dcterms:W3CDTF">2020-01-24T09:58:19Z</dcterms:modified>
</cp:coreProperties>
</file>