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4"/>
  </p:sldMasterIdLst>
  <p:notesMasterIdLst>
    <p:notesMasterId r:id="rId17"/>
  </p:notesMasterIdLst>
  <p:handoutMasterIdLst>
    <p:handoutMasterId r:id="rId18"/>
  </p:handoutMasterIdLst>
  <p:sldIdLst>
    <p:sldId id="2112" r:id="rId5"/>
    <p:sldId id="2130" r:id="rId6"/>
    <p:sldId id="2129" r:id="rId7"/>
    <p:sldId id="2131" r:id="rId8"/>
    <p:sldId id="2134" r:id="rId9"/>
    <p:sldId id="2138" r:id="rId10"/>
    <p:sldId id="2135" r:id="rId11"/>
    <p:sldId id="2133" r:id="rId12"/>
    <p:sldId id="2132" r:id="rId13"/>
    <p:sldId id="2136" r:id="rId14"/>
    <p:sldId id="2137" r:id="rId15"/>
    <p:sldId id="2128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lbach, Chris (Cognizant)" initials="AC(" lastIdx="3" clrIdx="0">
    <p:extLst>
      <p:ext uri="{19B8F6BF-5375-455C-9EA6-DF929625EA0E}">
        <p15:presenceInfo xmlns:p15="http://schemas.microsoft.com/office/powerpoint/2012/main" userId="S-1-5-21-1178368992-402679808-390482200-2418934" providerId="AD"/>
      </p:ext>
    </p:extLst>
  </p:cmAuthor>
  <p:cmAuthor id="2" name="Kunjithapatham, Saravanan (Cognizant)" initials="KS(" lastIdx="1" clrIdx="3">
    <p:extLst>
      <p:ext uri="{19B8F6BF-5375-455C-9EA6-DF929625EA0E}">
        <p15:presenceInfo xmlns:p15="http://schemas.microsoft.com/office/powerpoint/2012/main" userId="S-1-5-21-1178368992-402679808-390482200-117619" providerId="AD"/>
      </p:ext>
    </p:extLst>
  </p:cmAuthor>
  <p:cmAuthor id="3" name="Manoharan, Vaijayanthi(Cognizant)" initials="MV" lastIdx="2" clrIdx="2">
    <p:extLst>
      <p:ext uri="{19B8F6BF-5375-455C-9EA6-DF929625EA0E}">
        <p15:presenceInfo xmlns:p15="http://schemas.microsoft.com/office/powerpoint/2012/main" userId="S-1-5-21-1178368992-402679808-390482200-563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A0C40"/>
    <a:srgbClr val="FF99CC"/>
    <a:srgbClr val="D9D9D9"/>
    <a:srgbClr val="000063"/>
    <a:srgbClr val="00075F"/>
    <a:srgbClr val="328DFF"/>
    <a:srgbClr val="00065E"/>
    <a:srgbClr val="050E48"/>
    <a:srgbClr val="221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56" autoAdjust="0"/>
    <p:restoredTop sz="93557" autoAdjust="0"/>
  </p:normalViewPr>
  <p:slideViewPr>
    <p:cSldViewPr snapToGrid="0">
      <p:cViewPr varScale="1">
        <p:scale>
          <a:sx n="152" d="100"/>
          <a:sy n="152" d="100"/>
        </p:scale>
        <p:origin x="714" y="132"/>
      </p:cViewPr>
      <p:guideLst/>
    </p:cSldViewPr>
  </p:slideViewPr>
  <p:outlineViewPr>
    <p:cViewPr>
      <p:scale>
        <a:sx n="33" d="100"/>
        <a:sy n="33" d="100"/>
      </p:scale>
      <p:origin x="0" y="-1129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39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5B7A9-08E3-44BC-B1D3-6724DFE1BB0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2ABA3-2DEC-45F2-B87E-E60B9FB190EC}">
      <dgm:prSet phldrT="[Text]"/>
      <dgm:spPr/>
      <dgm:t>
        <a:bodyPr/>
        <a:lstStyle/>
        <a:p>
          <a:r>
            <a:rPr lang="en-US" dirty="0" smtClean="0"/>
            <a:t>What is Docker</a:t>
          </a:r>
          <a:endParaRPr lang="en-US" dirty="0"/>
        </a:p>
      </dgm:t>
    </dgm:pt>
    <dgm:pt modelId="{04E438F5-2055-40ED-B2D6-29379B12EBA7}" type="parTrans" cxnId="{9D01AE28-D39C-4A9C-917D-62DA567008E2}">
      <dgm:prSet/>
      <dgm:spPr/>
      <dgm:t>
        <a:bodyPr/>
        <a:lstStyle/>
        <a:p>
          <a:endParaRPr lang="en-US"/>
        </a:p>
      </dgm:t>
    </dgm:pt>
    <dgm:pt modelId="{81C6CD1E-09AE-4703-9377-D32201ACD618}" type="sibTrans" cxnId="{9D01AE28-D39C-4A9C-917D-62DA567008E2}">
      <dgm:prSet/>
      <dgm:spPr/>
      <dgm:t>
        <a:bodyPr/>
        <a:lstStyle/>
        <a:p>
          <a:endParaRPr lang="en-US"/>
        </a:p>
      </dgm:t>
    </dgm:pt>
    <dgm:pt modelId="{A65AB8EE-1D59-4E8A-9201-EFFD41D446A4}">
      <dgm:prSet phldrT="[Text]"/>
      <dgm:spPr/>
      <dgm:t>
        <a:bodyPr/>
        <a:lstStyle/>
        <a:p>
          <a:r>
            <a:rPr lang="en-US" dirty="0" smtClean="0"/>
            <a:t>Containers vs VMs</a:t>
          </a:r>
          <a:endParaRPr lang="en-US" dirty="0"/>
        </a:p>
      </dgm:t>
    </dgm:pt>
    <dgm:pt modelId="{ED54A8F7-FD22-4B4C-BD4F-ADFF45E6ED84}" type="parTrans" cxnId="{276F7DEE-3A7A-491C-B9FB-CA8332A05D44}">
      <dgm:prSet/>
      <dgm:spPr/>
      <dgm:t>
        <a:bodyPr/>
        <a:lstStyle/>
        <a:p>
          <a:endParaRPr lang="en-US"/>
        </a:p>
      </dgm:t>
    </dgm:pt>
    <dgm:pt modelId="{8A021CC0-B4A1-4264-B5E3-521E4A573DE3}" type="sibTrans" cxnId="{276F7DEE-3A7A-491C-B9FB-CA8332A05D44}">
      <dgm:prSet/>
      <dgm:spPr/>
      <dgm:t>
        <a:bodyPr/>
        <a:lstStyle/>
        <a:p>
          <a:endParaRPr lang="en-US"/>
        </a:p>
      </dgm:t>
    </dgm:pt>
    <dgm:pt modelId="{76EBC2A8-69C6-4EC5-82C6-70200EA7CF00}">
      <dgm:prSet phldrT="[Text]"/>
      <dgm:spPr/>
      <dgm:t>
        <a:bodyPr/>
        <a:lstStyle/>
        <a:p>
          <a:r>
            <a:rPr lang="en-US" dirty="0" smtClean="0"/>
            <a:t>Matrix from Hell</a:t>
          </a:r>
          <a:endParaRPr lang="en-US" dirty="0"/>
        </a:p>
      </dgm:t>
    </dgm:pt>
    <dgm:pt modelId="{A4227B8A-2CB5-4BA1-B163-68E8CF3F12FC}" type="parTrans" cxnId="{8CD079FA-4394-483B-B0CD-E62952C81853}">
      <dgm:prSet/>
      <dgm:spPr/>
      <dgm:t>
        <a:bodyPr/>
        <a:lstStyle/>
        <a:p>
          <a:endParaRPr lang="en-US"/>
        </a:p>
      </dgm:t>
    </dgm:pt>
    <dgm:pt modelId="{F480D1C2-CE4F-4E8D-BD2A-C949158F7179}" type="sibTrans" cxnId="{8CD079FA-4394-483B-B0CD-E62952C81853}">
      <dgm:prSet/>
      <dgm:spPr/>
      <dgm:t>
        <a:bodyPr/>
        <a:lstStyle/>
        <a:p>
          <a:endParaRPr lang="en-US"/>
        </a:p>
      </dgm:t>
    </dgm:pt>
    <dgm:pt modelId="{8C4FBD29-2789-4679-8B4C-D6A574D1AA5A}">
      <dgm:prSet phldrT="[Text]"/>
      <dgm:spPr/>
      <dgm:t>
        <a:bodyPr/>
        <a:lstStyle/>
        <a:p>
          <a:r>
            <a:rPr lang="en-US" dirty="0" smtClean="0"/>
            <a:t>Docker Basic Commands</a:t>
          </a:r>
          <a:endParaRPr lang="en-US" dirty="0"/>
        </a:p>
      </dgm:t>
    </dgm:pt>
    <dgm:pt modelId="{975F583E-9C98-4C9E-A810-74B515A4A7A6}" type="parTrans" cxnId="{DF889E66-CDB7-4B21-9CC3-1A62952FF121}">
      <dgm:prSet/>
      <dgm:spPr/>
      <dgm:t>
        <a:bodyPr/>
        <a:lstStyle/>
        <a:p>
          <a:endParaRPr lang="en-US"/>
        </a:p>
      </dgm:t>
    </dgm:pt>
    <dgm:pt modelId="{45A68E79-3B5C-4D05-BA1C-0587E20E3627}" type="sibTrans" cxnId="{DF889E66-CDB7-4B21-9CC3-1A62952FF121}">
      <dgm:prSet/>
      <dgm:spPr/>
      <dgm:t>
        <a:bodyPr/>
        <a:lstStyle/>
        <a:p>
          <a:endParaRPr lang="en-US"/>
        </a:p>
      </dgm:t>
    </dgm:pt>
    <dgm:pt modelId="{C54A41DD-4064-4078-97A3-6DF8BE6DE5E7}">
      <dgm:prSet phldrT="[Text]"/>
      <dgm:spPr/>
      <dgm:t>
        <a:bodyPr/>
        <a:lstStyle/>
        <a:p>
          <a:r>
            <a:rPr lang="en-US" dirty="0" smtClean="0"/>
            <a:t>DEMO</a:t>
          </a:r>
          <a:endParaRPr lang="en-US" dirty="0"/>
        </a:p>
      </dgm:t>
    </dgm:pt>
    <dgm:pt modelId="{AE30C16E-12A9-46C2-B4ED-87DD3F39A33C}" type="parTrans" cxnId="{35EDA392-376E-4D49-BD42-CACF9255DE76}">
      <dgm:prSet/>
      <dgm:spPr/>
      <dgm:t>
        <a:bodyPr/>
        <a:lstStyle/>
        <a:p>
          <a:endParaRPr lang="en-US"/>
        </a:p>
      </dgm:t>
    </dgm:pt>
    <dgm:pt modelId="{77527F93-0A01-4E9C-A8B3-1E32522213A8}" type="sibTrans" cxnId="{35EDA392-376E-4D49-BD42-CACF9255DE76}">
      <dgm:prSet/>
      <dgm:spPr/>
      <dgm:t>
        <a:bodyPr/>
        <a:lstStyle/>
        <a:p>
          <a:endParaRPr lang="en-US"/>
        </a:p>
      </dgm:t>
    </dgm:pt>
    <dgm:pt modelId="{658EECEE-531D-4753-8EFF-6FE8A0144DC9}">
      <dgm:prSet phldrT="[Text]"/>
      <dgm:spPr/>
      <dgm:t>
        <a:bodyPr/>
        <a:lstStyle/>
        <a:p>
          <a:r>
            <a:rPr lang="en-US" dirty="0" smtClean="0"/>
            <a:t>Intro to Docker</a:t>
          </a:r>
          <a:endParaRPr lang="en-US" dirty="0"/>
        </a:p>
      </dgm:t>
    </dgm:pt>
    <dgm:pt modelId="{083A7BAF-F5CD-4CA9-9A36-75313CCD3D51}" type="parTrans" cxnId="{E523ABA5-4C31-4D73-8C77-5DF5D4ACE5FE}">
      <dgm:prSet/>
      <dgm:spPr/>
      <dgm:t>
        <a:bodyPr/>
        <a:lstStyle/>
        <a:p>
          <a:endParaRPr lang="en-US"/>
        </a:p>
      </dgm:t>
    </dgm:pt>
    <dgm:pt modelId="{E507EA52-B7DA-445B-B110-BA77E720DD2F}" type="sibTrans" cxnId="{E523ABA5-4C31-4D73-8C77-5DF5D4ACE5FE}">
      <dgm:prSet/>
      <dgm:spPr/>
      <dgm:t>
        <a:bodyPr/>
        <a:lstStyle/>
        <a:p>
          <a:endParaRPr lang="en-US"/>
        </a:p>
      </dgm:t>
    </dgm:pt>
    <dgm:pt modelId="{D42384C2-4C6F-45CC-8E14-D300A21F986E}">
      <dgm:prSet phldrT="[Text]"/>
      <dgm:spPr/>
      <dgm:t>
        <a:bodyPr/>
        <a:lstStyle/>
        <a:p>
          <a:r>
            <a:rPr lang="en-US" dirty="0" smtClean="0"/>
            <a:t>Why Docker?</a:t>
          </a:r>
          <a:endParaRPr lang="en-US" dirty="0"/>
        </a:p>
      </dgm:t>
    </dgm:pt>
    <dgm:pt modelId="{A9C06D61-009C-41F7-B4C9-49CCB0FC7559}" type="parTrans" cxnId="{03F6E2A0-02B5-48E8-87A9-9E0C2011B847}">
      <dgm:prSet/>
      <dgm:spPr/>
    </dgm:pt>
    <dgm:pt modelId="{C293648E-09A3-4A40-8FDD-BC0CC3928DB5}" type="sibTrans" cxnId="{03F6E2A0-02B5-48E8-87A9-9E0C2011B847}">
      <dgm:prSet/>
      <dgm:spPr/>
    </dgm:pt>
    <dgm:pt modelId="{9D2A6D69-D948-4B3F-84A7-199172719AB0}" type="pres">
      <dgm:prSet presAssocID="{EC35B7A9-08E3-44BC-B1D3-6724DFE1BB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8775283-06CC-49A2-9E64-800274DC4035}" type="pres">
      <dgm:prSet presAssocID="{EC35B7A9-08E3-44BC-B1D3-6724DFE1BB0D}" presName="Name1" presStyleCnt="0"/>
      <dgm:spPr/>
    </dgm:pt>
    <dgm:pt modelId="{FF804221-1796-4F59-81E2-E9A61818DD51}" type="pres">
      <dgm:prSet presAssocID="{EC35B7A9-08E3-44BC-B1D3-6724DFE1BB0D}" presName="cycle" presStyleCnt="0"/>
      <dgm:spPr/>
    </dgm:pt>
    <dgm:pt modelId="{76B61E00-B977-4386-AF8E-2B3B9CD790D3}" type="pres">
      <dgm:prSet presAssocID="{EC35B7A9-08E3-44BC-B1D3-6724DFE1BB0D}" presName="srcNode" presStyleLbl="node1" presStyleIdx="0" presStyleCnt="7"/>
      <dgm:spPr/>
    </dgm:pt>
    <dgm:pt modelId="{42B5BF01-D066-4EF4-ABD8-03FA662C0A9C}" type="pres">
      <dgm:prSet presAssocID="{EC35B7A9-08E3-44BC-B1D3-6724DFE1BB0D}" presName="conn" presStyleLbl="parChTrans1D2" presStyleIdx="0" presStyleCnt="1"/>
      <dgm:spPr/>
      <dgm:t>
        <a:bodyPr/>
        <a:lstStyle/>
        <a:p>
          <a:endParaRPr lang="en-US"/>
        </a:p>
      </dgm:t>
    </dgm:pt>
    <dgm:pt modelId="{7E95B5F7-A29A-43D8-8766-C47A8C961052}" type="pres">
      <dgm:prSet presAssocID="{EC35B7A9-08E3-44BC-B1D3-6724DFE1BB0D}" presName="extraNode" presStyleLbl="node1" presStyleIdx="0" presStyleCnt="7"/>
      <dgm:spPr/>
    </dgm:pt>
    <dgm:pt modelId="{6E6BB8DD-5C43-41F8-999A-5B0BCEEE0383}" type="pres">
      <dgm:prSet presAssocID="{EC35B7A9-08E3-44BC-B1D3-6724DFE1BB0D}" presName="dstNode" presStyleLbl="node1" presStyleIdx="0" presStyleCnt="7"/>
      <dgm:spPr/>
    </dgm:pt>
    <dgm:pt modelId="{594431B4-5878-463C-9C79-55A0402FD0BF}" type="pres">
      <dgm:prSet presAssocID="{658EECEE-531D-4753-8EFF-6FE8A0144DC9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FAB66-283C-41B6-ACB2-E2A450CCEBBB}" type="pres">
      <dgm:prSet presAssocID="{658EECEE-531D-4753-8EFF-6FE8A0144DC9}" presName="accent_1" presStyleCnt="0"/>
      <dgm:spPr/>
    </dgm:pt>
    <dgm:pt modelId="{DAC4E6DF-D5D5-4E43-B996-CF1E23DF1C2C}" type="pres">
      <dgm:prSet presAssocID="{658EECEE-531D-4753-8EFF-6FE8A0144DC9}" presName="accentRepeatNode" presStyleLbl="solidFgAcc1" presStyleIdx="0" presStyleCnt="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E0BF7BC-9732-461F-814B-685C13289DCF}" type="pres">
      <dgm:prSet presAssocID="{D122ABA3-2DEC-45F2-B87E-E60B9FB190EC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9DD79-C9F1-44C0-9796-1C7284CE8FFD}" type="pres">
      <dgm:prSet presAssocID="{D122ABA3-2DEC-45F2-B87E-E60B9FB190EC}" presName="accent_2" presStyleCnt="0"/>
      <dgm:spPr/>
    </dgm:pt>
    <dgm:pt modelId="{C41EF963-6A0E-412A-886F-70D07548C703}" type="pres">
      <dgm:prSet presAssocID="{D122ABA3-2DEC-45F2-B87E-E60B9FB190EC}" presName="accentRepeatNode" presStyleLbl="solidFgAcc1" presStyleIdx="1" presStyleCnt="7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5B9B9961-FD3E-4B68-849E-C28364D8BAA0}" type="pres">
      <dgm:prSet presAssocID="{D42384C2-4C6F-45CC-8E14-D300A21F986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C271-66B0-414F-AC35-56FEA412D346}" type="pres">
      <dgm:prSet presAssocID="{D42384C2-4C6F-45CC-8E14-D300A21F986E}" presName="accent_3" presStyleCnt="0"/>
      <dgm:spPr/>
    </dgm:pt>
    <dgm:pt modelId="{2A81B25E-2DD4-4A4D-98A9-572B382FACFC}" type="pres">
      <dgm:prSet presAssocID="{D42384C2-4C6F-45CC-8E14-D300A21F986E}" presName="accentRepeatNode" presStyleLbl="solidFgAcc1" presStyleIdx="2" presStyleCnt="7"/>
      <dgm:spPr/>
    </dgm:pt>
    <dgm:pt modelId="{20F19493-DA4C-4210-A092-46C9CF880806}" type="pres">
      <dgm:prSet presAssocID="{A65AB8EE-1D59-4E8A-9201-EFFD41D446A4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7CA0E-D4D0-4170-BAE4-7CBF6A379011}" type="pres">
      <dgm:prSet presAssocID="{A65AB8EE-1D59-4E8A-9201-EFFD41D446A4}" presName="accent_4" presStyleCnt="0"/>
      <dgm:spPr/>
    </dgm:pt>
    <dgm:pt modelId="{190D59E1-BEC3-4BCC-898B-22A742A71658}" type="pres">
      <dgm:prSet presAssocID="{A65AB8EE-1D59-4E8A-9201-EFFD41D446A4}" presName="accentRepeatNode" presStyleLbl="solidFgAcc1" presStyleIdx="3" presStyleCnt="7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63521976-9E2E-4227-A7B1-D5348BD4D995}" type="pres">
      <dgm:prSet presAssocID="{76EBC2A8-69C6-4EC5-82C6-70200EA7CF0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E752F-BA4C-45FD-A8C8-DDCE8D10419C}" type="pres">
      <dgm:prSet presAssocID="{76EBC2A8-69C6-4EC5-82C6-70200EA7CF00}" presName="accent_5" presStyleCnt="0"/>
      <dgm:spPr/>
    </dgm:pt>
    <dgm:pt modelId="{1DD1C6D3-E64F-4CCA-9D75-231E3E17EEB5}" type="pres">
      <dgm:prSet presAssocID="{76EBC2A8-69C6-4EC5-82C6-70200EA7CF00}" presName="accentRepeatNode" presStyleLbl="solidFgAcc1" presStyleIdx="4" presStyleCnt="7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94D1100F-B849-422B-A2A9-B877DFD24306}" type="pres">
      <dgm:prSet presAssocID="{8C4FBD29-2789-4679-8B4C-D6A574D1AA5A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1E728-271D-44DE-AD84-B72EF985E111}" type="pres">
      <dgm:prSet presAssocID="{8C4FBD29-2789-4679-8B4C-D6A574D1AA5A}" presName="accent_6" presStyleCnt="0"/>
      <dgm:spPr/>
    </dgm:pt>
    <dgm:pt modelId="{34DB348B-E5F0-478F-BF46-5C2255142312}" type="pres">
      <dgm:prSet presAssocID="{8C4FBD29-2789-4679-8B4C-D6A574D1AA5A}" presName="accentRepeatNode" presStyleLbl="solidFgAcc1" presStyleIdx="5" presStyleCnt="7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2AB5E5D7-C551-4E42-B924-43FF4A6D2949}" type="pres">
      <dgm:prSet presAssocID="{C54A41DD-4064-4078-97A3-6DF8BE6DE5E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73C347-24F8-4AD3-8C99-28FAEE49EC89}" type="pres">
      <dgm:prSet presAssocID="{C54A41DD-4064-4078-97A3-6DF8BE6DE5E7}" presName="accent_7" presStyleCnt="0"/>
      <dgm:spPr/>
    </dgm:pt>
    <dgm:pt modelId="{A7E22922-D1EF-4455-9222-F8BBF24C6044}" type="pres">
      <dgm:prSet presAssocID="{C54A41DD-4064-4078-97A3-6DF8BE6DE5E7}" presName="accentRepeatNode" presStyleLbl="solidFgAcc1" presStyleIdx="6" presStyleCnt="7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649EFB6F-ECF9-44F6-86CE-D76462BFAB59}" type="presOf" srcId="{8C4FBD29-2789-4679-8B4C-D6A574D1AA5A}" destId="{94D1100F-B849-422B-A2A9-B877DFD24306}" srcOrd="0" destOrd="0" presId="urn:microsoft.com/office/officeart/2008/layout/VerticalCurvedList"/>
    <dgm:cxn modelId="{6E9CECE8-FA32-42D1-9C38-AAB8FE611571}" type="presOf" srcId="{EC35B7A9-08E3-44BC-B1D3-6724DFE1BB0D}" destId="{9D2A6D69-D948-4B3F-84A7-199172719AB0}" srcOrd="0" destOrd="0" presId="urn:microsoft.com/office/officeart/2008/layout/VerticalCurvedList"/>
    <dgm:cxn modelId="{C8D0DBBB-B812-43CC-8F75-81F09ACC6A89}" type="presOf" srcId="{A65AB8EE-1D59-4E8A-9201-EFFD41D446A4}" destId="{20F19493-DA4C-4210-A092-46C9CF880806}" srcOrd="0" destOrd="0" presId="urn:microsoft.com/office/officeart/2008/layout/VerticalCurvedList"/>
    <dgm:cxn modelId="{9D01AE28-D39C-4A9C-917D-62DA567008E2}" srcId="{EC35B7A9-08E3-44BC-B1D3-6724DFE1BB0D}" destId="{D122ABA3-2DEC-45F2-B87E-E60B9FB190EC}" srcOrd="1" destOrd="0" parTransId="{04E438F5-2055-40ED-B2D6-29379B12EBA7}" sibTransId="{81C6CD1E-09AE-4703-9377-D32201ACD618}"/>
    <dgm:cxn modelId="{7242BC78-EC2F-47DE-86A9-38E72EF0AD06}" type="presOf" srcId="{E507EA52-B7DA-445B-B110-BA77E720DD2F}" destId="{42B5BF01-D066-4EF4-ABD8-03FA662C0A9C}" srcOrd="0" destOrd="0" presId="urn:microsoft.com/office/officeart/2008/layout/VerticalCurvedList"/>
    <dgm:cxn modelId="{56C9AF41-B2AF-4544-B353-7F0FA5CDE181}" type="presOf" srcId="{C54A41DD-4064-4078-97A3-6DF8BE6DE5E7}" destId="{2AB5E5D7-C551-4E42-B924-43FF4A6D2949}" srcOrd="0" destOrd="0" presId="urn:microsoft.com/office/officeart/2008/layout/VerticalCurvedList"/>
    <dgm:cxn modelId="{D289F034-5DD5-4CE9-BC67-FE14EBE02872}" type="presOf" srcId="{D42384C2-4C6F-45CC-8E14-D300A21F986E}" destId="{5B9B9961-FD3E-4B68-849E-C28364D8BAA0}" srcOrd="0" destOrd="0" presId="urn:microsoft.com/office/officeart/2008/layout/VerticalCurvedList"/>
    <dgm:cxn modelId="{DF889E66-CDB7-4B21-9CC3-1A62952FF121}" srcId="{EC35B7A9-08E3-44BC-B1D3-6724DFE1BB0D}" destId="{8C4FBD29-2789-4679-8B4C-D6A574D1AA5A}" srcOrd="5" destOrd="0" parTransId="{975F583E-9C98-4C9E-A810-74B515A4A7A6}" sibTransId="{45A68E79-3B5C-4D05-BA1C-0587E20E3627}"/>
    <dgm:cxn modelId="{4D37757A-3616-4DEC-9C42-1EFDF5B1C69F}" type="presOf" srcId="{658EECEE-531D-4753-8EFF-6FE8A0144DC9}" destId="{594431B4-5878-463C-9C79-55A0402FD0BF}" srcOrd="0" destOrd="0" presId="urn:microsoft.com/office/officeart/2008/layout/VerticalCurvedList"/>
    <dgm:cxn modelId="{F17C6F8B-14C6-4531-9A01-44BB707E0D5B}" type="presOf" srcId="{D122ABA3-2DEC-45F2-B87E-E60B9FB190EC}" destId="{7E0BF7BC-9732-461F-814B-685C13289DCF}" srcOrd="0" destOrd="0" presId="urn:microsoft.com/office/officeart/2008/layout/VerticalCurvedList"/>
    <dgm:cxn modelId="{276F7DEE-3A7A-491C-B9FB-CA8332A05D44}" srcId="{EC35B7A9-08E3-44BC-B1D3-6724DFE1BB0D}" destId="{A65AB8EE-1D59-4E8A-9201-EFFD41D446A4}" srcOrd="3" destOrd="0" parTransId="{ED54A8F7-FD22-4B4C-BD4F-ADFF45E6ED84}" sibTransId="{8A021CC0-B4A1-4264-B5E3-521E4A573DE3}"/>
    <dgm:cxn modelId="{E523ABA5-4C31-4D73-8C77-5DF5D4ACE5FE}" srcId="{EC35B7A9-08E3-44BC-B1D3-6724DFE1BB0D}" destId="{658EECEE-531D-4753-8EFF-6FE8A0144DC9}" srcOrd="0" destOrd="0" parTransId="{083A7BAF-F5CD-4CA9-9A36-75313CCD3D51}" sibTransId="{E507EA52-B7DA-445B-B110-BA77E720DD2F}"/>
    <dgm:cxn modelId="{35EDA392-376E-4D49-BD42-CACF9255DE76}" srcId="{EC35B7A9-08E3-44BC-B1D3-6724DFE1BB0D}" destId="{C54A41DD-4064-4078-97A3-6DF8BE6DE5E7}" srcOrd="6" destOrd="0" parTransId="{AE30C16E-12A9-46C2-B4ED-87DD3F39A33C}" sibTransId="{77527F93-0A01-4E9C-A8B3-1E32522213A8}"/>
    <dgm:cxn modelId="{5F887BC8-E49B-4AF9-8EEE-4A72175FD42A}" type="presOf" srcId="{76EBC2A8-69C6-4EC5-82C6-70200EA7CF00}" destId="{63521976-9E2E-4227-A7B1-D5348BD4D995}" srcOrd="0" destOrd="0" presId="urn:microsoft.com/office/officeart/2008/layout/VerticalCurvedList"/>
    <dgm:cxn modelId="{8CD079FA-4394-483B-B0CD-E62952C81853}" srcId="{EC35B7A9-08E3-44BC-B1D3-6724DFE1BB0D}" destId="{76EBC2A8-69C6-4EC5-82C6-70200EA7CF00}" srcOrd="4" destOrd="0" parTransId="{A4227B8A-2CB5-4BA1-B163-68E8CF3F12FC}" sibTransId="{F480D1C2-CE4F-4E8D-BD2A-C949158F7179}"/>
    <dgm:cxn modelId="{03F6E2A0-02B5-48E8-87A9-9E0C2011B847}" srcId="{EC35B7A9-08E3-44BC-B1D3-6724DFE1BB0D}" destId="{D42384C2-4C6F-45CC-8E14-D300A21F986E}" srcOrd="2" destOrd="0" parTransId="{A9C06D61-009C-41F7-B4C9-49CCB0FC7559}" sibTransId="{C293648E-09A3-4A40-8FDD-BC0CC3928DB5}"/>
    <dgm:cxn modelId="{AF972EF6-B751-43BD-8380-89068D1B6400}" type="presParOf" srcId="{9D2A6D69-D948-4B3F-84A7-199172719AB0}" destId="{D8775283-06CC-49A2-9E64-800274DC4035}" srcOrd="0" destOrd="0" presId="urn:microsoft.com/office/officeart/2008/layout/VerticalCurvedList"/>
    <dgm:cxn modelId="{C97B413F-7CF8-468C-B0B6-3FAC2E7EE524}" type="presParOf" srcId="{D8775283-06CC-49A2-9E64-800274DC4035}" destId="{FF804221-1796-4F59-81E2-E9A61818DD51}" srcOrd="0" destOrd="0" presId="urn:microsoft.com/office/officeart/2008/layout/VerticalCurvedList"/>
    <dgm:cxn modelId="{9A2F7A5E-7A6A-4CBE-9F3B-82F8F1FF021A}" type="presParOf" srcId="{FF804221-1796-4F59-81E2-E9A61818DD51}" destId="{76B61E00-B977-4386-AF8E-2B3B9CD790D3}" srcOrd="0" destOrd="0" presId="urn:microsoft.com/office/officeart/2008/layout/VerticalCurvedList"/>
    <dgm:cxn modelId="{46891561-0F0F-4407-A4DA-62801530E3B9}" type="presParOf" srcId="{FF804221-1796-4F59-81E2-E9A61818DD51}" destId="{42B5BF01-D066-4EF4-ABD8-03FA662C0A9C}" srcOrd="1" destOrd="0" presId="urn:microsoft.com/office/officeart/2008/layout/VerticalCurvedList"/>
    <dgm:cxn modelId="{2E99B3A4-B9E8-4C6D-9A15-DA36125508B8}" type="presParOf" srcId="{FF804221-1796-4F59-81E2-E9A61818DD51}" destId="{7E95B5F7-A29A-43D8-8766-C47A8C961052}" srcOrd="2" destOrd="0" presId="urn:microsoft.com/office/officeart/2008/layout/VerticalCurvedList"/>
    <dgm:cxn modelId="{62ECD1C7-8A4A-490E-8130-19015F0C4076}" type="presParOf" srcId="{FF804221-1796-4F59-81E2-E9A61818DD51}" destId="{6E6BB8DD-5C43-41F8-999A-5B0BCEEE0383}" srcOrd="3" destOrd="0" presId="urn:microsoft.com/office/officeart/2008/layout/VerticalCurvedList"/>
    <dgm:cxn modelId="{2E4D62A5-C7BC-4150-A38A-19C49E6A2E33}" type="presParOf" srcId="{D8775283-06CC-49A2-9E64-800274DC4035}" destId="{594431B4-5878-463C-9C79-55A0402FD0BF}" srcOrd="1" destOrd="0" presId="urn:microsoft.com/office/officeart/2008/layout/VerticalCurvedList"/>
    <dgm:cxn modelId="{A3D92442-7081-4D80-9FCE-B797AED22240}" type="presParOf" srcId="{D8775283-06CC-49A2-9E64-800274DC4035}" destId="{21EFAB66-283C-41B6-ACB2-E2A450CCEBBB}" srcOrd="2" destOrd="0" presId="urn:microsoft.com/office/officeart/2008/layout/VerticalCurvedList"/>
    <dgm:cxn modelId="{A94B0770-7280-4081-82EF-FBB0CB53D480}" type="presParOf" srcId="{21EFAB66-283C-41B6-ACB2-E2A450CCEBBB}" destId="{DAC4E6DF-D5D5-4E43-B996-CF1E23DF1C2C}" srcOrd="0" destOrd="0" presId="urn:microsoft.com/office/officeart/2008/layout/VerticalCurvedList"/>
    <dgm:cxn modelId="{EB1B2B40-5F43-4147-B430-3C1DD044947A}" type="presParOf" srcId="{D8775283-06CC-49A2-9E64-800274DC4035}" destId="{7E0BF7BC-9732-461F-814B-685C13289DCF}" srcOrd="3" destOrd="0" presId="urn:microsoft.com/office/officeart/2008/layout/VerticalCurvedList"/>
    <dgm:cxn modelId="{6A70DE5E-AA7A-4CD4-A3F4-7FF9556AF1C5}" type="presParOf" srcId="{D8775283-06CC-49A2-9E64-800274DC4035}" destId="{6DA9DD79-C9F1-44C0-9796-1C7284CE8FFD}" srcOrd="4" destOrd="0" presId="urn:microsoft.com/office/officeart/2008/layout/VerticalCurvedList"/>
    <dgm:cxn modelId="{B2629D6A-F203-4355-B47F-C6D9C7D02C3A}" type="presParOf" srcId="{6DA9DD79-C9F1-44C0-9796-1C7284CE8FFD}" destId="{C41EF963-6A0E-412A-886F-70D07548C703}" srcOrd="0" destOrd="0" presId="urn:microsoft.com/office/officeart/2008/layout/VerticalCurvedList"/>
    <dgm:cxn modelId="{1D21A461-AA4F-4C29-9373-C73495584A3F}" type="presParOf" srcId="{D8775283-06CC-49A2-9E64-800274DC4035}" destId="{5B9B9961-FD3E-4B68-849E-C28364D8BAA0}" srcOrd="5" destOrd="0" presId="urn:microsoft.com/office/officeart/2008/layout/VerticalCurvedList"/>
    <dgm:cxn modelId="{33E88691-2CE1-4A46-B27B-26D7AEA85865}" type="presParOf" srcId="{D8775283-06CC-49A2-9E64-800274DC4035}" destId="{1CC6C271-66B0-414F-AC35-56FEA412D346}" srcOrd="6" destOrd="0" presId="urn:microsoft.com/office/officeart/2008/layout/VerticalCurvedList"/>
    <dgm:cxn modelId="{47FA1D8C-7648-4DF3-9E06-DCCD2F754CEE}" type="presParOf" srcId="{1CC6C271-66B0-414F-AC35-56FEA412D346}" destId="{2A81B25E-2DD4-4A4D-98A9-572B382FACFC}" srcOrd="0" destOrd="0" presId="urn:microsoft.com/office/officeart/2008/layout/VerticalCurvedList"/>
    <dgm:cxn modelId="{465D6EB4-5AC5-476B-97A2-39E8998C2692}" type="presParOf" srcId="{D8775283-06CC-49A2-9E64-800274DC4035}" destId="{20F19493-DA4C-4210-A092-46C9CF880806}" srcOrd="7" destOrd="0" presId="urn:microsoft.com/office/officeart/2008/layout/VerticalCurvedList"/>
    <dgm:cxn modelId="{B6A6F076-2686-4A26-B88C-33524D4972CF}" type="presParOf" srcId="{D8775283-06CC-49A2-9E64-800274DC4035}" destId="{A8E7CA0E-D4D0-4170-BAE4-7CBF6A379011}" srcOrd="8" destOrd="0" presId="urn:microsoft.com/office/officeart/2008/layout/VerticalCurvedList"/>
    <dgm:cxn modelId="{C0EADD2A-576A-42E9-8172-727A0CD63F9D}" type="presParOf" srcId="{A8E7CA0E-D4D0-4170-BAE4-7CBF6A379011}" destId="{190D59E1-BEC3-4BCC-898B-22A742A71658}" srcOrd="0" destOrd="0" presId="urn:microsoft.com/office/officeart/2008/layout/VerticalCurvedList"/>
    <dgm:cxn modelId="{BFD4275A-C285-4AE2-9D14-487251F4AE80}" type="presParOf" srcId="{D8775283-06CC-49A2-9E64-800274DC4035}" destId="{63521976-9E2E-4227-A7B1-D5348BD4D995}" srcOrd="9" destOrd="0" presId="urn:microsoft.com/office/officeart/2008/layout/VerticalCurvedList"/>
    <dgm:cxn modelId="{28D69483-3563-40D8-990B-74C2729AD119}" type="presParOf" srcId="{D8775283-06CC-49A2-9E64-800274DC4035}" destId="{CCDE752F-BA4C-45FD-A8C8-DDCE8D10419C}" srcOrd="10" destOrd="0" presId="urn:microsoft.com/office/officeart/2008/layout/VerticalCurvedList"/>
    <dgm:cxn modelId="{67E697BD-3C60-44EF-9483-EE92EDEF2DE3}" type="presParOf" srcId="{CCDE752F-BA4C-45FD-A8C8-DDCE8D10419C}" destId="{1DD1C6D3-E64F-4CCA-9D75-231E3E17EEB5}" srcOrd="0" destOrd="0" presId="urn:microsoft.com/office/officeart/2008/layout/VerticalCurvedList"/>
    <dgm:cxn modelId="{573D774A-8214-4999-BE95-44C86192C553}" type="presParOf" srcId="{D8775283-06CC-49A2-9E64-800274DC4035}" destId="{94D1100F-B849-422B-A2A9-B877DFD24306}" srcOrd="11" destOrd="0" presId="urn:microsoft.com/office/officeart/2008/layout/VerticalCurvedList"/>
    <dgm:cxn modelId="{624D1EF4-2E15-4F75-A5AF-4BB43E1E6F24}" type="presParOf" srcId="{D8775283-06CC-49A2-9E64-800274DC4035}" destId="{C741E728-271D-44DE-AD84-B72EF985E111}" srcOrd="12" destOrd="0" presId="urn:microsoft.com/office/officeart/2008/layout/VerticalCurvedList"/>
    <dgm:cxn modelId="{DDA52C35-29D8-4934-BEF4-0C49887B9F6A}" type="presParOf" srcId="{C741E728-271D-44DE-AD84-B72EF985E111}" destId="{34DB348B-E5F0-478F-BF46-5C2255142312}" srcOrd="0" destOrd="0" presId="urn:microsoft.com/office/officeart/2008/layout/VerticalCurvedList"/>
    <dgm:cxn modelId="{AE19BB1F-58AF-4C3B-A091-539B3BF65214}" type="presParOf" srcId="{D8775283-06CC-49A2-9E64-800274DC4035}" destId="{2AB5E5D7-C551-4E42-B924-43FF4A6D2949}" srcOrd="13" destOrd="0" presId="urn:microsoft.com/office/officeart/2008/layout/VerticalCurvedList"/>
    <dgm:cxn modelId="{5351A736-C7DC-41E1-9C14-6B5D80626FCB}" type="presParOf" srcId="{D8775283-06CC-49A2-9E64-800274DC4035}" destId="{0973C347-24F8-4AD3-8C99-28FAEE49EC89}" srcOrd="14" destOrd="0" presId="urn:microsoft.com/office/officeart/2008/layout/VerticalCurvedList"/>
    <dgm:cxn modelId="{034DD094-524A-4BFB-923C-1510EEE219BD}" type="presParOf" srcId="{0973C347-24F8-4AD3-8C99-28FAEE49EC89}" destId="{A7E22922-D1EF-4455-9222-F8BBF24C604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5BF01-D066-4EF4-ABD8-03FA662C0A9C}">
      <dsp:nvSpPr>
        <dsp:cNvPr id="0" name=""/>
        <dsp:cNvSpPr/>
      </dsp:nvSpPr>
      <dsp:spPr>
        <a:xfrm>
          <a:off x="-4593403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431B4-5878-463C-9C79-55A0402FD0BF}">
      <dsp:nvSpPr>
        <dsp:cNvPr id="0" name=""/>
        <dsp:cNvSpPr/>
      </dsp:nvSpPr>
      <dsp:spPr>
        <a:xfrm>
          <a:off x="285089" y="184749"/>
          <a:ext cx="4720204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Intro to Docker</a:t>
          </a:r>
          <a:endParaRPr lang="en-US" sz="1900" kern="1200" dirty="0"/>
        </a:p>
      </dsp:txBody>
      <dsp:txXfrm>
        <a:off x="285089" y="184749"/>
        <a:ext cx="4720204" cy="369336"/>
      </dsp:txXfrm>
    </dsp:sp>
    <dsp:sp modelId="{DAC4E6DF-D5D5-4E43-B996-CF1E23DF1C2C}">
      <dsp:nvSpPr>
        <dsp:cNvPr id="0" name=""/>
        <dsp:cNvSpPr/>
      </dsp:nvSpPr>
      <dsp:spPr>
        <a:xfrm>
          <a:off x="54254" y="138582"/>
          <a:ext cx="461670" cy="46167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BF7BC-9732-461F-814B-685C13289DCF}">
      <dsp:nvSpPr>
        <dsp:cNvPr id="0" name=""/>
        <dsp:cNvSpPr/>
      </dsp:nvSpPr>
      <dsp:spPr>
        <a:xfrm>
          <a:off x="619556" y="739079"/>
          <a:ext cx="4385736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What is Docker</a:t>
          </a:r>
          <a:endParaRPr lang="en-US" sz="1900" kern="1200" dirty="0"/>
        </a:p>
      </dsp:txBody>
      <dsp:txXfrm>
        <a:off x="619556" y="739079"/>
        <a:ext cx="4385736" cy="369336"/>
      </dsp:txXfrm>
    </dsp:sp>
    <dsp:sp modelId="{C41EF963-6A0E-412A-886F-70D07548C703}">
      <dsp:nvSpPr>
        <dsp:cNvPr id="0" name=""/>
        <dsp:cNvSpPr/>
      </dsp:nvSpPr>
      <dsp:spPr>
        <a:xfrm>
          <a:off x="388721" y="692912"/>
          <a:ext cx="461670" cy="461670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B9961-FD3E-4B68-849E-C28364D8BAA0}">
      <dsp:nvSpPr>
        <dsp:cNvPr id="0" name=""/>
        <dsp:cNvSpPr/>
      </dsp:nvSpPr>
      <dsp:spPr>
        <a:xfrm>
          <a:off x="802843" y="1293002"/>
          <a:ext cx="4202450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Why Docker?</a:t>
          </a:r>
          <a:endParaRPr lang="en-US" sz="1900" kern="1200" dirty="0"/>
        </a:p>
      </dsp:txBody>
      <dsp:txXfrm>
        <a:off x="802843" y="1293002"/>
        <a:ext cx="4202450" cy="369336"/>
      </dsp:txXfrm>
    </dsp:sp>
    <dsp:sp modelId="{2A81B25E-2DD4-4A4D-98A9-572B382FACFC}">
      <dsp:nvSpPr>
        <dsp:cNvPr id="0" name=""/>
        <dsp:cNvSpPr/>
      </dsp:nvSpPr>
      <dsp:spPr>
        <a:xfrm>
          <a:off x="572008" y="1246835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19493-DA4C-4210-A092-46C9CF880806}">
      <dsp:nvSpPr>
        <dsp:cNvPr id="0" name=""/>
        <dsp:cNvSpPr/>
      </dsp:nvSpPr>
      <dsp:spPr>
        <a:xfrm>
          <a:off x="861364" y="1847331"/>
          <a:ext cx="4143928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Containers vs VMs</a:t>
          </a:r>
          <a:endParaRPr lang="en-US" sz="1900" kern="1200" dirty="0"/>
        </a:p>
      </dsp:txBody>
      <dsp:txXfrm>
        <a:off x="861364" y="1847331"/>
        <a:ext cx="4143928" cy="369336"/>
      </dsp:txXfrm>
    </dsp:sp>
    <dsp:sp modelId="{190D59E1-BEC3-4BCC-898B-22A742A71658}">
      <dsp:nvSpPr>
        <dsp:cNvPr id="0" name=""/>
        <dsp:cNvSpPr/>
      </dsp:nvSpPr>
      <dsp:spPr>
        <a:xfrm>
          <a:off x="630529" y="1801164"/>
          <a:ext cx="461670" cy="461670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21976-9E2E-4227-A7B1-D5348BD4D995}">
      <dsp:nvSpPr>
        <dsp:cNvPr id="0" name=""/>
        <dsp:cNvSpPr/>
      </dsp:nvSpPr>
      <dsp:spPr>
        <a:xfrm>
          <a:off x="802843" y="2401661"/>
          <a:ext cx="4202450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Matrix from Hell</a:t>
          </a:r>
          <a:endParaRPr lang="en-US" sz="1900" kern="1200" dirty="0"/>
        </a:p>
      </dsp:txBody>
      <dsp:txXfrm>
        <a:off x="802843" y="2401661"/>
        <a:ext cx="4202450" cy="369336"/>
      </dsp:txXfrm>
    </dsp:sp>
    <dsp:sp modelId="{1DD1C6D3-E64F-4CCA-9D75-231E3E17EEB5}">
      <dsp:nvSpPr>
        <dsp:cNvPr id="0" name=""/>
        <dsp:cNvSpPr/>
      </dsp:nvSpPr>
      <dsp:spPr>
        <a:xfrm>
          <a:off x="572008" y="2355494"/>
          <a:ext cx="461670" cy="461670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1100F-B849-422B-A2A9-B877DFD24306}">
      <dsp:nvSpPr>
        <dsp:cNvPr id="0" name=""/>
        <dsp:cNvSpPr/>
      </dsp:nvSpPr>
      <dsp:spPr>
        <a:xfrm>
          <a:off x="619556" y="2955584"/>
          <a:ext cx="4385736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Docker Basic Commands</a:t>
          </a:r>
          <a:endParaRPr lang="en-US" sz="1900" kern="1200" dirty="0"/>
        </a:p>
      </dsp:txBody>
      <dsp:txXfrm>
        <a:off x="619556" y="2955584"/>
        <a:ext cx="4385736" cy="369336"/>
      </dsp:txXfrm>
    </dsp:sp>
    <dsp:sp modelId="{34DB348B-E5F0-478F-BF46-5C2255142312}">
      <dsp:nvSpPr>
        <dsp:cNvPr id="0" name=""/>
        <dsp:cNvSpPr/>
      </dsp:nvSpPr>
      <dsp:spPr>
        <a:xfrm>
          <a:off x="388721" y="2909417"/>
          <a:ext cx="461670" cy="461670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5E5D7-C551-4E42-B924-43FF4A6D2949}">
      <dsp:nvSpPr>
        <dsp:cNvPr id="0" name=""/>
        <dsp:cNvSpPr/>
      </dsp:nvSpPr>
      <dsp:spPr>
        <a:xfrm>
          <a:off x="285089" y="3509914"/>
          <a:ext cx="4720204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DEMO</a:t>
          </a:r>
          <a:endParaRPr lang="en-US" sz="1900" kern="1200" dirty="0"/>
        </a:p>
      </dsp:txBody>
      <dsp:txXfrm>
        <a:off x="285089" y="3509914"/>
        <a:ext cx="4720204" cy="369336"/>
      </dsp:txXfrm>
    </dsp:sp>
    <dsp:sp modelId="{A7E22922-D1EF-4455-9222-F8BBF24C6044}">
      <dsp:nvSpPr>
        <dsp:cNvPr id="0" name=""/>
        <dsp:cNvSpPr/>
      </dsp:nvSpPr>
      <dsp:spPr>
        <a:xfrm>
          <a:off x="54254" y="3463747"/>
          <a:ext cx="461670" cy="461670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>
                <a:latin typeface="Arial Regular"/>
              </a:rPr>
              <a:t>3/12/2020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4499A69-9E3B-7C4C-9E3F-523F007A72CB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B02D6E04-3A2F-4B48-A297-666578EDF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smtClean="0"/>
              <a:t>© 2020 Cognizant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400800" y="369555"/>
            <a:ext cx="2340244" cy="5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7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360679"/>
          </a:xfrm>
        </p:spPr>
        <p:txBody>
          <a:bodyPr wrap="none">
            <a:noAutofit/>
          </a:bodyPr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781258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845388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91175"/>
            <a:ext cx="1278163" cy="274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929" y="4781258"/>
            <a:ext cx="1238546" cy="3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7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 userDrawn="1"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2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14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858000" y="4273862"/>
            <a:ext cx="1999282" cy="4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1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25" y="140757"/>
            <a:ext cx="8385048" cy="485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9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25" y="274320"/>
            <a:ext cx="8384151" cy="386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BECDD87-0C92-4035-8838-B69248D7B1C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663" y="4756314"/>
            <a:ext cx="1295064" cy="3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05" y="118998"/>
            <a:ext cx="8966097" cy="331572"/>
          </a:xfrm>
        </p:spPr>
        <p:txBody>
          <a:bodyPr anchor="t"/>
          <a:lstStyle>
            <a:lvl1pPr>
              <a:lnSpc>
                <a:spcPts val="1900"/>
              </a:lnSpc>
              <a:defRPr sz="1800" b="1">
                <a:solidFill>
                  <a:srgbClr val="656B8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688" y="4982293"/>
            <a:ext cx="539750" cy="123111"/>
          </a:xfrm>
        </p:spPr>
        <p:txBody>
          <a:bodyPr/>
          <a:lstStyle>
            <a:lvl1pPr>
              <a:defRPr>
                <a:solidFill>
                  <a:srgbClr val="656B85"/>
                </a:solidFill>
              </a:defRPr>
            </a:lvl1pPr>
          </a:lstStyle>
          <a:p>
            <a:fld id="{74E2B536-15B7-9642-A3CC-5E905AD2CD25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" y="0"/>
            <a:ext cx="9143999" cy="45720"/>
            <a:chOff x="0" y="0"/>
            <a:chExt cx="9143999" cy="142504"/>
          </a:xfrm>
        </p:grpSpPr>
        <p:sp>
          <p:nvSpPr>
            <p:cNvPr id="8" name="Rectangle 7"/>
            <p:cNvSpPr/>
            <p:nvPr userDrawn="1"/>
          </p:nvSpPr>
          <p:spPr>
            <a:xfrm>
              <a:off x="312716" y="0"/>
              <a:ext cx="8831283" cy="142504"/>
            </a:xfrm>
            <a:prstGeom prst="rect">
              <a:avLst/>
            </a:prstGeom>
            <a:solidFill>
              <a:srgbClr val="04B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66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120"/>
            <p:cNvSpPr/>
            <p:nvPr userDrawn="1"/>
          </p:nvSpPr>
          <p:spPr>
            <a:xfrm>
              <a:off x="0" y="0"/>
              <a:ext cx="427512" cy="141306"/>
            </a:xfrm>
            <a:custGeom>
              <a:avLst/>
              <a:gdLst>
                <a:gd name="connsiteX0" fmla="*/ 0 w 2566988"/>
                <a:gd name="connsiteY0" fmla="*/ 0 h 1201479"/>
                <a:gd name="connsiteX1" fmla="*/ 2566988 w 2566988"/>
                <a:gd name="connsiteY1" fmla="*/ 0 h 1201479"/>
                <a:gd name="connsiteX2" fmla="*/ 2566988 w 2566988"/>
                <a:gd name="connsiteY2" fmla="*/ 1201479 h 1201479"/>
                <a:gd name="connsiteX3" fmla="*/ 0 w 2566988"/>
                <a:gd name="connsiteY3" fmla="*/ 1201479 h 1201479"/>
                <a:gd name="connsiteX4" fmla="*/ 0 w 2566988"/>
                <a:gd name="connsiteY4" fmla="*/ 0 h 1201479"/>
                <a:gd name="connsiteX0" fmla="*/ 0 w 3053876"/>
                <a:gd name="connsiteY0" fmla="*/ 11875 h 1213354"/>
                <a:gd name="connsiteX1" fmla="*/ 3053876 w 3053876"/>
                <a:gd name="connsiteY1" fmla="*/ 0 h 1213354"/>
                <a:gd name="connsiteX2" fmla="*/ 2566988 w 3053876"/>
                <a:gd name="connsiteY2" fmla="*/ 1213354 h 1213354"/>
                <a:gd name="connsiteX3" fmla="*/ 0 w 3053876"/>
                <a:gd name="connsiteY3" fmla="*/ 1213354 h 1213354"/>
                <a:gd name="connsiteX4" fmla="*/ 0 w 3053876"/>
                <a:gd name="connsiteY4" fmla="*/ 11875 h 121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3876" h="1213354">
                  <a:moveTo>
                    <a:pt x="0" y="11875"/>
                  </a:moveTo>
                  <a:lnTo>
                    <a:pt x="3053876" y="0"/>
                  </a:lnTo>
                  <a:lnTo>
                    <a:pt x="2566988" y="1213354"/>
                  </a:lnTo>
                  <a:lnTo>
                    <a:pt x="0" y="1213354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rgbClr val="0395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66"/>
              <a:endParaRPr lang="en-US" sz="1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467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64F8-8A6A-4A5E-BC94-41821B399DA5}" type="datetime1">
              <a:rPr lang="en-US" smtClean="0"/>
              <a:t>3/12/2020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8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3068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5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19" r:id="rId2"/>
    <p:sldLayoutId id="2147484100" r:id="rId3"/>
    <p:sldLayoutId id="2147484200" r:id="rId4"/>
    <p:sldLayoutId id="2147484201" r:id="rId5"/>
    <p:sldLayoutId id="2147484203" r:id="rId6"/>
    <p:sldLayoutId id="2147484204" r:id="rId7"/>
    <p:sldLayoutId id="2147484205" r:id="rId8"/>
  </p:sldLayoutIdLst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897" y="4611638"/>
            <a:ext cx="4572000" cy="155448"/>
          </a:xfrm>
        </p:spPr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BCE1D04-0A9E-5D41-992E-0FA6F4F8B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163" y="2122045"/>
            <a:ext cx="8348837" cy="553998"/>
          </a:xfrm>
        </p:spPr>
        <p:txBody>
          <a:bodyPr/>
          <a:lstStyle/>
          <a:p>
            <a:r>
              <a:rPr lang="en-US" dirty="0" smtClean="0"/>
              <a:t>Docker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7C62E-0EDE-0B4D-AC45-361F742901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March </a:t>
            </a:r>
            <a:r>
              <a:rPr lang="en-US" dirty="0"/>
              <a:t>2020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B1079CE-1157-1949-82DC-628D3FB1658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25849" y="3482295"/>
            <a:ext cx="8207508" cy="36933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Vikash N – Infra Dev Specialist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cid:image002.jpg@01D4985E.C896C9A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32" y="118412"/>
            <a:ext cx="2782669" cy="947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7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Dockerfile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4048" y="779949"/>
            <a:ext cx="841705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smtClean="0"/>
              <a:t>java   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ENV </a:t>
            </a:r>
            <a:r>
              <a:rPr lang="en-US" sz="1400" dirty="0"/>
              <a:t>MIRTH_CONNECT_VERSION </a:t>
            </a:r>
            <a:r>
              <a:rPr lang="en-US" sz="1400" dirty="0" smtClean="0"/>
              <a:t>3.6.1.b220 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RUN useradd -u 1000 </a:t>
            </a:r>
            <a:r>
              <a:rPr lang="en-US" sz="1400" dirty="0" smtClean="0"/>
              <a:t>mirth </a:t>
            </a:r>
          </a:p>
          <a:p>
            <a:endParaRPr lang="en-US" sz="1400" dirty="0" smtClean="0"/>
          </a:p>
          <a:p>
            <a:r>
              <a:rPr lang="en-US" sz="1400" dirty="0"/>
              <a:t>VOLUME /</a:t>
            </a:r>
            <a:r>
              <a:rPr lang="en-US" sz="1400" dirty="0" smtClean="0"/>
              <a:t>opt/mirth-connect/data   </a:t>
            </a:r>
          </a:p>
          <a:p>
            <a:endParaRPr lang="en-US" sz="1400" dirty="0"/>
          </a:p>
          <a:p>
            <a:r>
              <a:rPr lang="en-US" sz="1400" dirty="0" smtClean="0"/>
              <a:t>COPY </a:t>
            </a:r>
            <a:r>
              <a:rPr lang="en-US" sz="1400" dirty="0"/>
              <a:t>docker-entrypoint.sh </a:t>
            </a:r>
            <a:r>
              <a:rPr lang="en-US" sz="1400" dirty="0" smtClean="0"/>
              <a:t>/home   </a:t>
            </a:r>
          </a:p>
          <a:p>
            <a:endParaRPr lang="en-US" sz="1400" dirty="0" smtClean="0"/>
          </a:p>
          <a:p>
            <a:r>
              <a:rPr lang="en-US" sz="1400" dirty="0" smtClean="0"/>
              <a:t>WORKDIR </a:t>
            </a:r>
            <a:r>
              <a:rPr lang="en-US" sz="1400" dirty="0"/>
              <a:t>/</a:t>
            </a:r>
            <a:r>
              <a:rPr lang="en-US" sz="1400" dirty="0" smtClean="0"/>
              <a:t>opt/mirth-connect </a:t>
            </a:r>
          </a:p>
          <a:p>
            <a:endParaRPr lang="en-US" sz="1400" dirty="0" smtClean="0"/>
          </a:p>
          <a:p>
            <a:r>
              <a:rPr lang="en-US" sz="1400" dirty="0"/>
              <a:t>EXPOSE 8080 </a:t>
            </a:r>
            <a:r>
              <a:rPr lang="en-US" sz="1400" dirty="0" smtClean="0"/>
              <a:t>8443 </a:t>
            </a:r>
          </a:p>
          <a:p>
            <a:endParaRPr lang="en-US" sz="1400" dirty="0" smtClean="0"/>
          </a:p>
          <a:p>
            <a:r>
              <a:rPr lang="en-US" sz="1400" dirty="0"/>
              <a:t>ENTRYPOINT </a:t>
            </a:r>
            <a:r>
              <a:rPr lang="en-US" sz="1400" dirty="0" smtClean="0"/>
              <a:t>["/home/docker-entrypoint.sh"]  </a:t>
            </a:r>
          </a:p>
          <a:p>
            <a:endParaRPr lang="en-US" sz="1400" dirty="0" smtClean="0"/>
          </a:p>
          <a:p>
            <a:r>
              <a:rPr lang="en-US" sz="1400" dirty="0"/>
              <a:t>CMD ["java", "-jar", "mirth-server-launcher.jar</a:t>
            </a:r>
            <a:r>
              <a:rPr lang="en-US" sz="1400" dirty="0" smtClean="0"/>
              <a:t>"]</a:t>
            </a:r>
            <a:endParaRPr lang="en-US" sz="1400" dirty="0"/>
          </a:p>
        </p:txBody>
      </p:sp>
      <p:pic>
        <p:nvPicPr>
          <p:cNvPr id="7" name="Picture 6" descr="cid:image002.jpg@01D4985E.C896C9A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888" y="4353263"/>
            <a:ext cx="2158234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 flipH="1">
            <a:off x="1605197" y="807973"/>
            <a:ext cx="666387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- FROM </a:t>
            </a:r>
            <a:r>
              <a:rPr lang="en-US" sz="1200" dirty="0"/>
              <a:t>instruction initializes a new build stage and sets the Base Image for subsequent </a:t>
            </a:r>
            <a:r>
              <a:rPr lang="en-US" sz="1200" dirty="0" smtClean="0"/>
              <a:t>instructions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3788453" y="1239074"/>
            <a:ext cx="482269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- The </a:t>
            </a:r>
            <a:r>
              <a:rPr lang="en-US" sz="1200" dirty="0"/>
              <a:t>ENV instruction sets the environment variable &lt;key&gt; to the value &lt;value&gt;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751942" y="1720736"/>
            <a:ext cx="5918412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- The </a:t>
            </a:r>
            <a:r>
              <a:rPr lang="en-US" sz="1200" dirty="0"/>
              <a:t>RUN instruction will execute any commands in a new layer on top of the current image and commit the results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3263276" y="2144931"/>
            <a:ext cx="5624166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- The </a:t>
            </a:r>
            <a:r>
              <a:rPr lang="en-US" sz="1200" dirty="0"/>
              <a:t>VOLUME instruction creates a mount point with the specified name and marks it as holding externally mounted volumes from native host or other containers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3263276" y="2586442"/>
            <a:ext cx="5624166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- The </a:t>
            </a:r>
            <a:r>
              <a:rPr lang="en-US" sz="1200" dirty="0"/>
              <a:t>COPY instruction copies new files or directories from &lt;src&gt; and adds them to the filesystem of the container at the path &lt;dest&gt;.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2946386" y="3008390"/>
            <a:ext cx="562416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- The </a:t>
            </a:r>
            <a:r>
              <a:rPr lang="en-US" sz="1200" dirty="0"/>
              <a:t>WORKDIR instruction sets the working directory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2196750" y="3384544"/>
            <a:ext cx="5624166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- The </a:t>
            </a:r>
            <a:r>
              <a:rPr lang="en-US" sz="1200" dirty="0"/>
              <a:t>EXPOSE instruction informs Docker that the container listens on the specified network ports at runtime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3937153" y="3858032"/>
            <a:ext cx="562416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- An </a:t>
            </a:r>
            <a:r>
              <a:rPr lang="en-US" sz="1200" dirty="0"/>
              <a:t>ENTRYPOINT allows you to configure a container that will run as an </a:t>
            </a:r>
            <a:r>
              <a:rPr lang="en-US" sz="1200" dirty="0" smtClean="0"/>
              <a:t>executable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4095035" y="4267567"/>
            <a:ext cx="562416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- The </a:t>
            </a:r>
            <a:r>
              <a:rPr lang="en-US" sz="1200" dirty="0"/>
              <a:t>main purpose of a CMD is to provide defaults for an executing container</a:t>
            </a:r>
          </a:p>
        </p:txBody>
      </p:sp>
    </p:spTree>
    <p:extLst>
      <p:ext uri="{BB962C8B-B14F-4D97-AF65-F5344CB8AC3E}">
        <p14:creationId xmlns:p14="http://schemas.microsoft.com/office/powerpoint/2010/main" val="310128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9400" y="598136"/>
            <a:ext cx="7936346" cy="3592316"/>
          </a:xfrm>
          <a:prstGeom prst="rect">
            <a:avLst/>
          </a:prstGeom>
        </p:spPr>
      </p:pic>
      <p:pic>
        <p:nvPicPr>
          <p:cNvPr id="6" name="Picture 5" descr="cid:image002.jpg@01D4985E.C896C9A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888" y="4353263"/>
            <a:ext cx="2158234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38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1079CE-1157-1949-82DC-628D3FB16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Vikash N – Infra Dev Specialist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AD2C5-24F5-ED48-B57A-BB5AFBAC60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Vikash.N@cognizant.com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9749A6-EA40-0847-AE40-1ACFC8A75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105" y="4228400"/>
            <a:ext cx="2158234" cy="571500"/>
          </a:xfrm>
          <a:prstGeom prst="rect">
            <a:avLst/>
          </a:prstGeom>
        </p:spPr>
      </p:pic>
      <p:pic>
        <p:nvPicPr>
          <p:cNvPr id="8" name="Picture 7" descr="cid:image002.jpg@01D4985E.C896C9A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105" y="4142675"/>
            <a:ext cx="2158234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3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CD1251-6DDB-4BD8-BFB1-9E826464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592312" cy="302069"/>
          </a:xfrm>
          <a:solidFill>
            <a:schemeClr val="tx1">
              <a:lumMod val="75000"/>
            </a:schemeClr>
          </a:solidFill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Agenda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3" name="Slide Number Placeholder 4"/>
          <p:cNvSpPr txBox="1">
            <a:spLocks/>
          </p:cNvSpPr>
          <p:nvPr/>
        </p:nvSpPr>
        <p:spPr>
          <a:xfrm>
            <a:off x="384048" y="4759181"/>
            <a:ext cx="210010" cy="1320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2EFEF571-C9B4-4D92-A7F7-315B894862A8}" type="slidenum">
              <a:rPr lang="en-US" sz="800" b="1" smtClean="0">
                <a:solidFill>
                  <a:srgbClr val="00B140"/>
                </a:solidFill>
              </a:rPr>
              <a:pPr defTabSz="914400">
                <a:defRPr/>
              </a:pPr>
              <a:t>2</a:t>
            </a:fld>
            <a:endParaRPr lang="en-US" sz="800" b="1" dirty="0">
              <a:solidFill>
                <a:srgbClr val="00B140"/>
              </a:solidFill>
            </a:endParaRPr>
          </a:p>
        </p:txBody>
      </p:sp>
      <p:cxnSp>
        <p:nvCxnSpPr>
          <p:cNvPr id="28" name="Straight Connector 52"/>
          <p:cNvCxnSpPr>
            <a:cxnSpLocks noChangeShapeType="1"/>
          </p:cNvCxnSpPr>
          <p:nvPr/>
        </p:nvCxnSpPr>
        <p:spPr bwMode="auto">
          <a:xfrm>
            <a:off x="3916812" y="716442"/>
            <a:ext cx="0" cy="3886200"/>
          </a:xfrm>
          <a:prstGeom prst="line">
            <a:avLst/>
          </a:prstGeom>
          <a:noFill/>
          <a:ln w="9525" algn="ctr">
            <a:solidFill>
              <a:schemeClr val="accent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" name="Picture 53" descr="pa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201082"/>
            <a:ext cx="3440112" cy="307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45110575"/>
              </p:ext>
            </p:extLst>
          </p:nvPr>
        </p:nvGraphicFramePr>
        <p:xfrm>
          <a:off x="3916812" y="635785"/>
          <a:ext cx="50595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747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Docker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792553"/>
            <a:ext cx="3315751" cy="2771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8585" y="454660"/>
            <a:ext cx="4805329" cy="413625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2910" y="722296"/>
            <a:ext cx="4828190" cy="36009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Inc. (the company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Founded </a:t>
            </a:r>
            <a:r>
              <a:rPr lang="en-US" dirty="0"/>
              <a:t>in 2009</a:t>
            </a:r>
          </a:p>
          <a:p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/>
              <a:t>Formerly </a:t>
            </a:r>
            <a:r>
              <a:rPr lang="en-US" dirty="0"/>
              <a:t>dotCloud Inc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/>
              <a:t>Released Docker in 2013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March 2013</a:t>
            </a:r>
          </a:p>
          <a:p>
            <a:r>
              <a:rPr lang="en-US" dirty="0"/>
              <a:t>	200,000 pulls</a:t>
            </a:r>
          </a:p>
          <a:p>
            <a:r>
              <a:rPr lang="en-US" dirty="0"/>
              <a:t>	&gt;200 significant contributors</a:t>
            </a:r>
          </a:p>
          <a:p>
            <a:r>
              <a:rPr lang="en-US" dirty="0"/>
              <a:t>	&gt;200 projects built on top of docker</a:t>
            </a:r>
          </a:p>
          <a:p>
            <a:r>
              <a:rPr lang="en-US" dirty="0"/>
              <a:t>	UIs, mini-PaaS, Remote Desktop...</a:t>
            </a:r>
          </a:p>
          <a:p>
            <a:r>
              <a:rPr lang="en-US" dirty="0"/>
              <a:t>	1000’s of Dockerized applications</a:t>
            </a:r>
          </a:p>
          <a:p>
            <a:r>
              <a:rPr lang="en-US" dirty="0"/>
              <a:t>		Redis, Node.js, Hadoop...</a:t>
            </a:r>
          </a:p>
          <a:p>
            <a:r>
              <a:rPr lang="en-US" dirty="0"/>
              <a:t>	Integration in Jenkins, Travis, Chef, Puppet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</a:p>
        </p:txBody>
      </p:sp>
      <p:pic>
        <p:nvPicPr>
          <p:cNvPr id="9" name="Picture 8" descr="cid:image002.jpg@01D4985E.C896C9A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888" y="4353263"/>
            <a:ext cx="2158234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33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5107" y="1940461"/>
            <a:ext cx="80788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Docker is a client-server application.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b="1" dirty="0"/>
              <a:t>The Docker daemon </a:t>
            </a:r>
            <a:r>
              <a:rPr lang="en-US" dirty="0"/>
              <a:t>Receives and processes incoming Docker API requests.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b="1" dirty="0"/>
              <a:t>The Docker client </a:t>
            </a:r>
            <a:r>
              <a:rPr lang="en-US" dirty="0"/>
              <a:t>Command line tool - the docker binary. Talks to the Docker </a:t>
            </a:r>
            <a:r>
              <a:rPr lang="en-US" dirty="0" smtClean="0"/>
              <a:t>	daemon </a:t>
            </a:r>
            <a:r>
              <a:rPr lang="en-US" dirty="0"/>
              <a:t>via the Docker API.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b="1" dirty="0"/>
              <a:t>Docker Hub Registry </a:t>
            </a:r>
            <a:r>
              <a:rPr lang="en-US" dirty="0"/>
              <a:t>Public image registry. The Docker daemon talks to it via the </a:t>
            </a:r>
            <a:r>
              <a:rPr lang="en-US" dirty="0" smtClean="0"/>
              <a:t>	registry </a:t>
            </a:r>
            <a:r>
              <a:rPr lang="en-US" dirty="0"/>
              <a:t>API.</a:t>
            </a:r>
          </a:p>
        </p:txBody>
      </p:sp>
      <p:pic>
        <p:nvPicPr>
          <p:cNvPr id="6" name="Picture 5" descr="cid:image002.jpg@01D4985E.C896C9A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72" y="4400550"/>
            <a:ext cx="2158234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05107" y="797061"/>
            <a:ext cx="80788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Docker</a:t>
            </a:r>
            <a:r>
              <a:rPr lang="en-US" dirty="0"/>
              <a:t> is basically a container </a:t>
            </a:r>
            <a:r>
              <a:rPr lang="en-US" dirty="0" smtClean="0"/>
              <a:t>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Docker</a:t>
            </a:r>
            <a:r>
              <a:rPr lang="en-US" dirty="0"/>
              <a:t> is a tool designed to make it easier to create, deploy, and run applications by using </a:t>
            </a:r>
            <a:r>
              <a:rPr lang="en-US" dirty="0" smtClean="0"/>
              <a:t>containers.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98" y="1233163"/>
            <a:ext cx="6313327" cy="2621790"/>
          </a:xfrm>
          <a:prstGeom prst="rect">
            <a:avLst/>
          </a:prstGeom>
        </p:spPr>
      </p:pic>
      <p:pic>
        <p:nvPicPr>
          <p:cNvPr id="6" name="Picture 5" descr="cid:image002.jpg@01D4985E.C896C9A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888" y="4353263"/>
            <a:ext cx="2158234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9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Docker?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3699" y="1032812"/>
            <a:ext cx="65304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software industry has changed. </a:t>
            </a:r>
            <a:endParaRPr lang="en-US" dirty="0" smtClean="0"/>
          </a:p>
          <a:p>
            <a:r>
              <a:rPr lang="en-US" dirty="0" smtClean="0"/>
              <a:t>•    Applications </a:t>
            </a:r>
            <a:r>
              <a:rPr lang="en-US" dirty="0"/>
              <a:t>used to be monolithic, with long lifecycles, </a:t>
            </a:r>
            <a:endParaRPr lang="en-US" dirty="0" smtClean="0"/>
          </a:p>
          <a:p>
            <a:r>
              <a:rPr lang="en-US" dirty="0" smtClean="0"/>
              <a:t>      scaled up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•    Today</a:t>
            </a:r>
            <a:r>
              <a:rPr lang="en-US" dirty="0"/>
              <a:t>, applications are decoupled, built iteratively, scaled </a:t>
            </a:r>
            <a:r>
              <a:rPr lang="en-US" dirty="0" smtClean="0"/>
              <a:t>out. </a:t>
            </a:r>
          </a:p>
          <a:p>
            <a:r>
              <a:rPr lang="en-US" dirty="0" smtClean="0"/>
              <a:t>•    As </a:t>
            </a:r>
            <a:r>
              <a:rPr lang="en-US" dirty="0"/>
              <a:t>a result, deployment is though!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Docker eliminates close coupling within the application modules and works hand-in-hand with microservices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Shipping and Deployment made easy with Docker.</a:t>
            </a:r>
            <a:endParaRPr lang="en-US" dirty="0"/>
          </a:p>
        </p:txBody>
      </p:sp>
      <p:pic>
        <p:nvPicPr>
          <p:cNvPr id="6" name="Picture 5" descr="cid:image002.jpg@01D4985E.C896C9A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888" y="4353263"/>
            <a:ext cx="2158234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18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157" y="908683"/>
            <a:ext cx="43985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Configure once... run anything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Make the entire lifecycle more efficient, consistent, and repeatable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Increase </a:t>
            </a:r>
            <a:r>
              <a:rPr lang="en-US" sz="1600" dirty="0"/>
              <a:t>the quality of code produced by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Eliminate inconsistencies between development, test, production, and customer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Containers </a:t>
            </a:r>
            <a:r>
              <a:rPr lang="en-US" sz="1600" dirty="0"/>
              <a:t>are so lightweight, address significant performance, costs, deployment, and portability issues normally associated with VMs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0737" y="908683"/>
            <a:ext cx="426614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Build once... (finally) run anywhere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clean, safe, hygienic, portable runtime environment for your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 worries about missing dependencies, packages and other pain points during subsequent deployments.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Run each app in its own isolated container, so you can run various versions of libraries and other dependencies for each app without worrying.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Reduce/eliminate </a:t>
            </a:r>
            <a:r>
              <a:rPr lang="en-US" sz="1400" dirty="0"/>
              <a:t>concerns about compatibility on different platforms, either your own or your customers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7" name="Picture 6" descr="cid:image002.jpg@01D4985E.C896C9A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888" y="4353263"/>
            <a:ext cx="2158234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69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from Hell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1906223"/>
            <a:ext cx="4253670" cy="2865802"/>
          </a:xfrm>
          <a:prstGeom prst="rect">
            <a:avLst/>
          </a:prstGeom>
        </p:spPr>
      </p:pic>
      <p:pic>
        <p:nvPicPr>
          <p:cNvPr id="7" name="Picture 6" descr="cid:image002.jpg@01D4985E.C896C9A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847" y="4772025"/>
            <a:ext cx="1970344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718" y="1901388"/>
            <a:ext cx="4089141" cy="28706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3646" y="635000"/>
            <a:ext cx="8051983" cy="120032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W</a:t>
            </a:r>
            <a:r>
              <a:rPr lang="en-US" sz="1200" b="1" dirty="0" smtClean="0"/>
              <a:t>hat </a:t>
            </a:r>
            <a:r>
              <a:rPr lang="en-US" sz="1200" b="1" dirty="0"/>
              <a:t>is the matrix from hell? </a:t>
            </a:r>
            <a:endParaRPr lang="en-US" sz="1200" b="1" dirty="0" smtClean="0"/>
          </a:p>
          <a:p>
            <a:r>
              <a:rPr lang="en-US" sz="1200" dirty="0" smtClean="0"/>
              <a:t>To put </a:t>
            </a:r>
            <a:r>
              <a:rPr lang="en-US" sz="1200" dirty="0"/>
              <a:t>simply, it is the challenge of packaging any application, regardless of language/frameworks/dependencies, so that it can run on any cloud, regardless of operating systems/hardware/infrastructure</a:t>
            </a:r>
            <a:r>
              <a:rPr lang="en-US" sz="1200" dirty="0" smtClean="0"/>
              <a:t>.</a:t>
            </a:r>
          </a:p>
          <a:p>
            <a:r>
              <a:rPr lang="en-US" sz="1400" b="1" dirty="0"/>
              <a:t>Docker’s</a:t>
            </a:r>
            <a:r>
              <a:rPr lang="en-US" sz="1400" dirty="0"/>
              <a:t> </a:t>
            </a:r>
            <a:r>
              <a:rPr lang="en-US" sz="1400" b="1" dirty="0" smtClean="0"/>
              <a:t>Answer:</a:t>
            </a:r>
            <a:endParaRPr lang="en-US" sz="1400" b="1" dirty="0"/>
          </a:p>
          <a:p>
            <a:r>
              <a:rPr lang="en-US" sz="1400" dirty="0"/>
              <a:t>Docker solved for the matrix from hell by decoupling the application from the underlying operating system and hardware</a:t>
            </a:r>
            <a:endParaRPr lang="en-US" sz="105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vs VMs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86" y="728195"/>
            <a:ext cx="7312293" cy="3795088"/>
          </a:xfrm>
          <a:prstGeom prst="rect">
            <a:avLst/>
          </a:prstGeom>
        </p:spPr>
      </p:pic>
      <p:pic>
        <p:nvPicPr>
          <p:cNvPr id="7" name="Picture 6" descr="cid:image002.jpg@01D4985E.C896C9A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21" y="4616479"/>
            <a:ext cx="2036128" cy="457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2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C59A549CE48541B951632D4196BCA1" ma:contentTypeVersion="0" ma:contentTypeDescription="Create a new document." ma:contentTypeScope="" ma:versionID="f1d972d1aa6d9ea55dca7ba336562a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77D545-A467-4A02-8DAF-7A685903C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B683CF-7DFD-4974-9672-9F63D2D5A3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421221-6257-44B8-A0C2-D26A1BFC5168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51117</TotalTime>
  <Words>729</Words>
  <Application>Microsoft Office PowerPoint</Application>
  <PresentationFormat>On-screen Show (16:9)</PresentationFormat>
  <Paragraphs>111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Regular</vt:lpstr>
      <vt:lpstr>Calibri</vt:lpstr>
      <vt:lpstr>Courier New</vt:lpstr>
      <vt:lpstr>Cognizantnewbrand</vt:lpstr>
      <vt:lpstr>Docker </vt:lpstr>
      <vt:lpstr>Agenda</vt:lpstr>
      <vt:lpstr>Intro to Docker</vt:lpstr>
      <vt:lpstr>What is docker?</vt:lpstr>
      <vt:lpstr>Architecture</vt:lpstr>
      <vt:lpstr>Why Docker?</vt:lpstr>
      <vt:lpstr>Advantages</vt:lpstr>
      <vt:lpstr>Matrix from Hell</vt:lpstr>
      <vt:lpstr>Containers vs VMs</vt:lpstr>
      <vt:lpstr>Dockerfile </vt:lpstr>
      <vt:lpstr>PowerPoint Presentation</vt:lpstr>
      <vt:lpstr>Thank You</vt:lpstr>
    </vt:vector>
  </TitlesOfParts>
  <Manager/>
  <Company>Cognizant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OCM CoE - Capabilities</dc:title>
  <dc:subject/>
  <dc:creator>R, Anitha (Cognizant)</dc:creator>
  <cp:keywords/>
  <dc:description/>
  <cp:lastModifiedBy>N, Vikash (Cognizant)</cp:lastModifiedBy>
  <cp:revision>2814</cp:revision>
  <cp:lastPrinted>2020-02-12T20:07:34Z</cp:lastPrinted>
  <dcterms:created xsi:type="dcterms:W3CDTF">2018-08-01T04:55:58Z</dcterms:created>
  <dcterms:modified xsi:type="dcterms:W3CDTF">2020-03-12T07:12:06Z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0x010100AFC59A549CE48541B951632D4196BCA1</vt:lpwstr>
  </property>
</Properties>
</file>