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8686800" cy="2743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27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6A0"/>
    <a:srgbClr val="27531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60" d="100"/>
          <a:sy n="160" d="100"/>
        </p:scale>
        <p:origin x="390" y="600"/>
      </p:cViewPr>
      <p:guideLst>
        <p:guide orient="horz" pos="864"/>
        <p:guide pos="27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5850" y="448945"/>
            <a:ext cx="6515100" cy="955040"/>
          </a:xfrm>
        </p:spPr>
        <p:txBody>
          <a:bodyPr anchor="b"/>
          <a:lstStyle>
            <a:lvl1pPr algn="ctr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5850" y="1440815"/>
            <a:ext cx="6515100" cy="662305"/>
          </a:xfrm>
        </p:spPr>
        <p:txBody>
          <a:bodyPr/>
          <a:lstStyle>
            <a:lvl1pPr marL="0" indent="0" algn="ctr">
              <a:buNone/>
              <a:defRPr sz="960"/>
            </a:lvl1pPr>
            <a:lvl2pPr marL="182880" indent="0" algn="ctr">
              <a:buNone/>
              <a:defRPr sz="800"/>
            </a:lvl2pPr>
            <a:lvl3pPr marL="365760" indent="0" algn="ctr">
              <a:buNone/>
              <a:defRPr sz="720"/>
            </a:lvl3pPr>
            <a:lvl4pPr marL="548640" indent="0" algn="ctr">
              <a:buNone/>
              <a:defRPr sz="640"/>
            </a:lvl4pPr>
            <a:lvl5pPr marL="731520" indent="0" algn="ctr">
              <a:buNone/>
              <a:defRPr sz="640"/>
            </a:lvl5pPr>
            <a:lvl6pPr marL="914400" indent="0" algn="ctr">
              <a:buNone/>
              <a:defRPr sz="640"/>
            </a:lvl6pPr>
            <a:lvl7pPr marL="1097280" indent="0" algn="ctr">
              <a:buNone/>
              <a:defRPr sz="640"/>
            </a:lvl7pPr>
            <a:lvl8pPr marL="1280160" indent="0" algn="ctr">
              <a:buNone/>
              <a:defRPr sz="640"/>
            </a:lvl8pPr>
            <a:lvl9pPr marL="1463040" indent="0" algn="ctr">
              <a:buNone/>
              <a:defRPr sz="6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6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779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16491" y="146050"/>
            <a:ext cx="1873091" cy="2324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7217" y="146050"/>
            <a:ext cx="5510689" cy="23247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123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4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93" y="683895"/>
            <a:ext cx="7492365" cy="114109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2693" y="1835785"/>
            <a:ext cx="7492365" cy="600075"/>
          </a:xfrm>
        </p:spPr>
        <p:txBody>
          <a:bodyPr/>
          <a:lstStyle>
            <a:lvl1pPr marL="0" indent="0">
              <a:buNone/>
              <a:defRPr sz="960">
                <a:solidFill>
                  <a:schemeClr val="tx1">
                    <a:tint val="82000"/>
                  </a:schemeClr>
                </a:solidFill>
              </a:defRPr>
            </a:lvl1pPr>
            <a:lvl2pPr marL="182880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2pPr>
            <a:lvl3pPr marL="365760" indent="0">
              <a:buNone/>
              <a:defRPr sz="720">
                <a:solidFill>
                  <a:schemeClr val="tx1">
                    <a:tint val="82000"/>
                  </a:schemeClr>
                </a:solidFill>
              </a:defRPr>
            </a:lvl3pPr>
            <a:lvl4pPr marL="5486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4pPr>
            <a:lvl5pPr marL="73152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5pPr>
            <a:lvl6pPr marL="91440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6pPr>
            <a:lvl7pPr marL="109728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7pPr>
            <a:lvl8pPr marL="128016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8pPr>
            <a:lvl9pPr marL="1463040" indent="0">
              <a:buNone/>
              <a:defRPr sz="6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48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7218" y="730250"/>
            <a:ext cx="369189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7693" y="730250"/>
            <a:ext cx="3691890" cy="17405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146050"/>
            <a:ext cx="7492365" cy="5302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349" y="672465"/>
            <a:ext cx="3674923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349" y="1002030"/>
            <a:ext cx="3674923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7693" y="672465"/>
            <a:ext cx="3693021" cy="329565"/>
          </a:xfrm>
        </p:spPr>
        <p:txBody>
          <a:bodyPr anchor="b"/>
          <a:lstStyle>
            <a:lvl1pPr marL="0" indent="0">
              <a:buNone/>
              <a:defRPr sz="960" b="1"/>
            </a:lvl1pPr>
            <a:lvl2pPr marL="182880" indent="0">
              <a:buNone/>
              <a:defRPr sz="800" b="1"/>
            </a:lvl2pPr>
            <a:lvl3pPr marL="365760" indent="0">
              <a:buNone/>
              <a:defRPr sz="720" b="1"/>
            </a:lvl3pPr>
            <a:lvl4pPr marL="548640" indent="0">
              <a:buNone/>
              <a:defRPr sz="640" b="1"/>
            </a:lvl4pPr>
            <a:lvl5pPr marL="731520" indent="0">
              <a:buNone/>
              <a:defRPr sz="640" b="1"/>
            </a:lvl5pPr>
            <a:lvl6pPr marL="914400" indent="0">
              <a:buNone/>
              <a:defRPr sz="640" b="1"/>
            </a:lvl6pPr>
            <a:lvl7pPr marL="1097280" indent="0">
              <a:buNone/>
              <a:defRPr sz="640" b="1"/>
            </a:lvl7pPr>
            <a:lvl8pPr marL="1280160" indent="0">
              <a:buNone/>
              <a:defRPr sz="640" b="1"/>
            </a:lvl8pPr>
            <a:lvl9pPr marL="1463040" indent="0">
              <a:buNone/>
              <a:defRPr sz="6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7693" y="1002030"/>
            <a:ext cx="3693021" cy="14738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404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697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89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182880"/>
            <a:ext cx="2801719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93021" y="394970"/>
            <a:ext cx="4397693" cy="1949450"/>
          </a:xfrm>
        </p:spPr>
        <p:txBody>
          <a:bodyPr/>
          <a:lstStyle>
            <a:lvl1pPr>
              <a:defRPr sz="1280"/>
            </a:lvl1pPr>
            <a:lvl2pPr>
              <a:defRPr sz="1120"/>
            </a:lvl2pPr>
            <a:lvl3pPr>
              <a:defRPr sz="960"/>
            </a:lvl3pPr>
            <a:lvl4pPr>
              <a:defRPr sz="800"/>
            </a:lvl4pPr>
            <a:lvl5pPr>
              <a:defRPr sz="800"/>
            </a:lvl5pPr>
            <a:lvl6pPr>
              <a:defRPr sz="800"/>
            </a:lvl6pPr>
            <a:lvl7pPr>
              <a:defRPr sz="800"/>
            </a:lvl7pPr>
            <a:lvl8pPr>
              <a:defRPr sz="800"/>
            </a:lvl8pPr>
            <a:lvl9pPr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822960"/>
            <a:ext cx="2801719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3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349" y="182880"/>
            <a:ext cx="2801719" cy="640080"/>
          </a:xfrm>
        </p:spPr>
        <p:txBody>
          <a:bodyPr anchor="b"/>
          <a:lstStyle>
            <a:lvl1pPr>
              <a:defRPr sz="12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93021" y="394970"/>
            <a:ext cx="4397693" cy="1949450"/>
          </a:xfrm>
        </p:spPr>
        <p:txBody>
          <a:bodyPr anchor="t"/>
          <a:lstStyle>
            <a:lvl1pPr marL="0" indent="0">
              <a:buNone/>
              <a:defRPr sz="1280"/>
            </a:lvl1pPr>
            <a:lvl2pPr marL="182880" indent="0">
              <a:buNone/>
              <a:defRPr sz="1120"/>
            </a:lvl2pPr>
            <a:lvl3pPr marL="365760" indent="0">
              <a:buNone/>
              <a:defRPr sz="960"/>
            </a:lvl3pPr>
            <a:lvl4pPr marL="548640" indent="0">
              <a:buNone/>
              <a:defRPr sz="800"/>
            </a:lvl4pPr>
            <a:lvl5pPr marL="731520" indent="0">
              <a:buNone/>
              <a:defRPr sz="800"/>
            </a:lvl5pPr>
            <a:lvl6pPr marL="914400" indent="0">
              <a:buNone/>
              <a:defRPr sz="800"/>
            </a:lvl6pPr>
            <a:lvl7pPr marL="1097280" indent="0">
              <a:buNone/>
              <a:defRPr sz="800"/>
            </a:lvl7pPr>
            <a:lvl8pPr marL="1280160" indent="0">
              <a:buNone/>
              <a:defRPr sz="800"/>
            </a:lvl8pPr>
            <a:lvl9pPr marL="1463040" indent="0">
              <a:buNone/>
              <a:defRPr sz="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8349" y="822960"/>
            <a:ext cx="2801719" cy="1524635"/>
          </a:xfrm>
        </p:spPr>
        <p:txBody>
          <a:bodyPr/>
          <a:lstStyle>
            <a:lvl1pPr marL="0" indent="0">
              <a:buNone/>
              <a:defRPr sz="640"/>
            </a:lvl1pPr>
            <a:lvl2pPr marL="182880" indent="0">
              <a:buNone/>
              <a:defRPr sz="560"/>
            </a:lvl2pPr>
            <a:lvl3pPr marL="365760" indent="0">
              <a:buNone/>
              <a:defRPr sz="480"/>
            </a:lvl3pPr>
            <a:lvl4pPr marL="548640" indent="0">
              <a:buNone/>
              <a:defRPr sz="400"/>
            </a:lvl4pPr>
            <a:lvl5pPr marL="731520" indent="0">
              <a:buNone/>
              <a:defRPr sz="400"/>
            </a:lvl5pPr>
            <a:lvl6pPr marL="914400" indent="0">
              <a:buNone/>
              <a:defRPr sz="400"/>
            </a:lvl6pPr>
            <a:lvl7pPr marL="1097280" indent="0">
              <a:buNone/>
              <a:defRPr sz="400"/>
            </a:lvl7pPr>
            <a:lvl8pPr marL="1280160" indent="0">
              <a:buNone/>
              <a:defRPr sz="400"/>
            </a:lvl8pPr>
            <a:lvl9pPr marL="1463040" indent="0">
              <a:buNone/>
              <a:defRPr sz="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23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7218" y="146050"/>
            <a:ext cx="7492365" cy="530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218" y="730250"/>
            <a:ext cx="7492365" cy="17405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218" y="2542540"/>
            <a:ext cx="19545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3C641-8BA6-46C6-B9C3-6F28629DA2C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77503" y="2542540"/>
            <a:ext cx="2931795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35053" y="2542540"/>
            <a:ext cx="1954530" cy="1460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FD7E6-756B-430E-9711-034E74600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9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65760" rtl="0" eaLnBrk="1" latinLnBrk="0" hangingPunct="1">
        <a:lnSpc>
          <a:spcPct val="90000"/>
        </a:lnSpc>
        <a:spcBef>
          <a:spcPct val="0"/>
        </a:spcBef>
        <a:buNone/>
        <a:defRPr sz="17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36576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400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100584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91440" algn="l" defTabSz="365760" rtl="0" eaLnBrk="1" latinLnBrk="0" hangingPunct="1">
        <a:lnSpc>
          <a:spcPct val="90000"/>
        </a:lnSpc>
        <a:spcBef>
          <a:spcPts val="200"/>
        </a:spcBef>
        <a:buFont typeface="Arial" panose="020B0604020202020204" pitchFamily="34" charset="0"/>
        <a:buChar char="•"/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1pPr>
      <a:lvl2pPr marL="1828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2pPr>
      <a:lvl3pPr marL="3657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6pPr>
      <a:lvl7pPr marL="109728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7pPr>
      <a:lvl8pPr marL="128016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8pPr>
      <a:lvl9pPr marL="1463040" algn="l" defTabSz="365760" rtl="0" eaLnBrk="1" latinLnBrk="0" hangingPunct="1">
        <a:defRPr sz="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FA86710B-4151-828C-F709-332FEFDA1659}"/>
              </a:ext>
            </a:extLst>
          </p:cNvPr>
          <p:cNvSpPr/>
          <p:nvPr/>
        </p:nvSpPr>
        <p:spPr>
          <a:xfrm>
            <a:off x="3261365" y="515759"/>
            <a:ext cx="1499880" cy="1088728"/>
          </a:xfrm>
          <a:custGeom>
            <a:avLst/>
            <a:gdLst>
              <a:gd name="connsiteX0" fmla="*/ 0 w 1555796"/>
              <a:gd name="connsiteY0" fmla="*/ 1138066 h 1138066"/>
              <a:gd name="connsiteX1" fmla="*/ 772964 w 1555796"/>
              <a:gd name="connsiteY1" fmla="*/ 575612 h 1138066"/>
              <a:gd name="connsiteX2" fmla="*/ 1555796 w 1555796"/>
              <a:gd name="connsiteY2" fmla="*/ 1131488 h 1138066"/>
              <a:gd name="connsiteX3" fmla="*/ 772964 w 1555796"/>
              <a:gd name="connsiteY3" fmla="*/ 0 h 1138066"/>
              <a:gd name="connsiteX4" fmla="*/ 0 w 1555796"/>
              <a:gd name="connsiteY4" fmla="*/ 1138066 h 1138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5796" h="1138066">
                <a:moveTo>
                  <a:pt x="0" y="1138066"/>
                </a:moveTo>
                <a:lnTo>
                  <a:pt x="772964" y="575612"/>
                </a:lnTo>
                <a:lnTo>
                  <a:pt x="1555796" y="1131488"/>
                </a:lnTo>
                <a:lnTo>
                  <a:pt x="772964" y="0"/>
                </a:lnTo>
                <a:lnTo>
                  <a:pt x="0" y="1138066"/>
                </a:lnTo>
                <a:close/>
              </a:path>
            </a:pathLst>
          </a:custGeom>
          <a:solidFill>
            <a:srgbClr val="0B76A0"/>
          </a:solidFill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AC956EE-B905-45EF-3E36-FCAC59C64D3D}"/>
              </a:ext>
            </a:extLst>
          </p:cNvPr>
          <p:cNvSpPr/>
          <p:nvPr/>
        </p:nvSpPr>
        <p:spPr>
          <a:xfrm>
            <a:off x="3103303" y="1240114"/>
            <a:ext cx="1816308" cy="875259"/>
          </a:xfrm>
          <a:custGeom>
            <a:avLst/>
            <a:gdLst>
              <a:gd name="connsiteX0" fmla="*/ 0 w 1816308"/>
              <a:gd name="connsiteY0" fmla="*/ 1519004 h 1521502"/>
              <a:gd name="connsiteX1" fmla="*/ 1816308 w 1816308"/>
              <a:gd name="connsiteY1" fmla="*/ 1521502 h 1521502"/>
              <a:gd name="connsiteX2" fmla="*/ 1671403 w 1816308"/>
              <a:gd name="connsiteY2" fmla="*/ 971863 h 1521502"/>
              <a:gd name="connsiteX3" fmla="*/ 904407 w 1816308"/>
              <a:gd name="connsiteY3" fmla="*/ 0 h 1521502"/>
              <a:gd name="connsiteX4" fmla="*/ 132413 w 1816308"/>
              <a:gd name="connsiteY4" fmla="*/ 986853 h 1521502"/>
              <a:gd name="connsiteX5" fmla="*/ 0 w 1816308"/>
              <a:gd name="connsiteY5" fmla="*/ 1519004 h 152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6308" h="1521502">
                <a:moveTo>
                  <a:pt x="0" y="1519004"/>
                </a:moveTo>
                <a:lnTo>
                  <a:pt x="1816308" y="1521502"/>
                </a:lnTo>
                <a:lnTo>
                  <a:pt x="1671403" y="971863"/>
                </a:lnTo>
                <a:lnTo>
                  <a:pt x="904407" y="0"/>
                </a:lnTo>
                <a:lnTo>
                  <a:pt x="132413" y="986853"/>
                </a:lnTo>
                <a:lnTo>
                  <a:pt x="0" y="1519004"/>
                </a:lnTo>
                <a:close/>
              </a:path>
            </a:pathLst>
          </a:custGeom>
          <a:solidFill>
            <a:srgbClr val="275317"/>
          </a:solidFill>
          <a:ln>
            <a:solidFill>
              <a:srgbClr val="2753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1238E2-8C55-1126-C5AB-EB8B41AFE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010" y="1024094"/>
            <a:ext cx="3826042" cy="1010417"/>
          </a:xfrm>
        </p:spPr>
        <p:txBody>
          <a:bodyPr>
            <a:noAutofit/>
          </a:bodyPr>
          <a:lstStyle/>
          <a:p>
            <a:r>
              <a:rPr lang="en-US" sz="14922" b="1" dirty="0">
                <a:solidFill>
                  <a:schemeClr val="accent6">
                    <a:lumMod val="50000"/>
                  </a:schemeClr>
                </a:solidFill>
                <a:latin typeface="Posterama" panose="020B0504020200020000" pitchFamily="34" charset="0"/>
                <a:ea typeface="ADLaM Display" panose="020F0502020204030204" pitchFamily="2" charset="0"/>
                <a:cs typeface="Posterama" panose="020B0504020200020000" pitchFamily="34" charset="0"/>
              </a:rPr>
              <a:t>pur</a:t>
            </a:r>
            <a:endParaRPr lang="en-US" sz="12447" b="1" dirty="0">
              <a:solidFill>
                <a:schemeClr val="accent6">
                  <a:lumMod val="50000"/>
                </a:schemeClr>
              </a:solidFill>
              <a:latin typeface="Posterama" panose="020B0504020200020000" pitchFamily="34" charset="0"/>
              <a:ea typeface="ADLaM Display" panose="020F0502020204030204" pitchFamily="2" charset="0"/>
              <a:cs typeface="Posterama" panose="020B0504020200020000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E8DF5749-7005-5573-E4DE-0664F5EC99E0}"/>
              </a:ext>
            </a:extLst>
          </p:cNvPr>
          <p:cNvSpPr txBox="1">
            <a:spLocks/>
          </p:cNvSpPr>
          <p:nvPr/>
        </p:nvSpPr>
        <p:spPr>
          <a:xfrm>
            <a:off x="4239218" y="803976"/>
            <a:ext cx="4379119" cy="1440061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922" b="1" dirty="0">
                <a:solidFill>
                  <a:schemeClr val="accent4">
                    <a:lumMod val="75000"/>
                  </a:schemeClr>
                </a:solidFill>
                <a:latin typeface="Posterama" panose="020B0504020200020000" pitchFamily="34" charset="0"/>
                <a:ea typeface="ADLaM Display" panose="020F0502020204030204" pitchFamily="2" charset="0"/>
                <a:cs typeface="Posterama" panose="020B0504020200020000" pitchFamily="34" charset="0"/>
              </a:rPr>
              <a:t>tmo</a:t>
            </a:r>
          </a:p>
        </p:txBody>
      </p:sp>
    </p:spTree>
    <p:extLst>
      <p:ext uri="{BB962C8B-B14F-4D97-AF65-F5344CB8AC3E}">
        <p14:creationId xmlns:p14="http://schemas.microsoft.com/office/powerpoint/2010/main" val="250018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62B548-9806-FC8F-729D-B6C11B223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C543176-DAD5-E8E1-35EB-D0AAB7DA3314}"/>
              </a:ext>
            </a:extLst>
          </p:cNvPr>
          <p:cNvSpPr/>
          <p:nvPr/>
        </p:nvSpPr>
        <p:spPr>
          <a:xfrm>
            <a:off x="3055495" y="522157"/>
            <a:ext cx="1816308" cy="1521502"/>
          </a:xfrm>
          <a:custGeom>
            <a:avLst/>
            <a:gdLst>
              <a:gd name="connsiteX0" fmla="*/ 0 w 1816308"/>
              <a:gd name="connsiteY0" fmla="*/ 1519004 h 1521502"/>
              <a:gd name="connsiteX1" fmla="*/ 1816308 w 1816308"/>
              <a:gd name="connsiteY1" fmla="*/ 1521502 h 1521502"/>
              <a:gd name="connsiteX2" fmla="*/ 1671403 w 1816308"/>
              <a:gd name="connsiteY2" fmla="*/ 971863 h 1521502"/>
              <a:gd name="connsiteX3" fmla="*/ 904407 w 1816308"/>
              <a:gd name="connsiteY3" fmla="*/ 0 h 1521502"/>
              <a:gd name="connsiteX4" fmla="*/ 132413 w 1816308"/>
              <a:gd name="connsiteY4" fmla="*/ 986853 h 1521502"/>
              <a:gd name="connsiteX5" fmla="*/ 0 w 1816308"/>
              <a:gd name="connsiteY5" fmla="*/ 1519004 h 1521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6308" h="1521502">
                <a:moveTo>
                  <a:pt x="0" y="1519004"/>
                </a:moveTo>
                <a:lnTo>
                  <a:pt x="1816308" y="1521502"/>
                </a:lnTo>
                <a:lnTo>
                  <a:pt x="1671403" y="971863"/>
                </a:lnTo>
                <a:lnTo>
                  <a:pt x="904407" y="0"/>
                </a:lnTo>
                <a:lnTo>
                  <a:pt x="132413" y="986853"/>
                </a:lnTo>
                <a:lnTo>
                  <a:pt x="0" y="1519004"/>
                </a:lnTo>
                <a:close/>
              </a:path>
            </a:pathLst>
          </a:custGeom>
          <a:solidFill>
            <a:srgbClr val="275317"/>
          </a:solidFill>
          <a:ln>
            <a:solidFill>
              <a:srgbClr val="27531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6AD485D-AC4B-E156-9E3B-67181BBE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7010" y="1024094"/>
            <a:ext cx="3826042" cy="1010417"/>
          </a:xfrm>
        </p:spPr>
        <p:txBody>
          <a:bodyPr>
            <a:noAutofit/>
          </a:bodyPr>
          <a:lstStyle/>
          <a:p>
            <a:r>
              <a:rPr lang="en-US" sz="14922" dirty="0">
                <a:solidFill>
                  <a:schemeClr val="accent6">
                    <a:lumMod val="50000"/>
                  </a:schemeClr>
                </a:solidFill>
                <a:latin typeface="Posterama" panose="020B0504020200020000" pitchFamily="34" charset="0"/>
                <a:ea typeface="ADLaM Display" panose="020F0502020204030204" pitchFamily="2" charset="0"/>
                <a:cs typeface="Posterama" panose="020B0504020200020000" pitchFamily="34" charset="0"/>
              </a:rPr>
              <a:t>pur</a:t>
            </a:r>
            <a:endParaRPr lang="en-US" sz="12447" dirty="0">
              <a:solidFill>
                <a:schemeClr val="accent6">
                  <a:lumMod val="50000"/>
                </a:schemeClr>
              </a:solidFill>
              <a:latin typeface="Posterama" panose="020B0504020200020000" pitchFamily="34" charset="0"/>
              <a:ea typeface="ADLaM Display" panose="020F0502020204030204" pitchFamily="2" charset="0"/>
              <a:cs typeface="Posterama" panose="020B0504020200020000" pitchFamily="34" charset="0"/>
            </a:endParaRP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CBE03AE4-787D-6A33-BED7-BADBAD8C6E4B}"/>
              </a:ext>
            </a:extLst>
          </p:cNvPr>
          <p:cNvSpPr txBox="1">
            <a:spLocks/>
          </p:cNvSpPr>
          <p:nvPr/>
        </p:nvSpPr>
        <p:spPr>
          <a:xfrm>
            <a:off x="4197386" y="803976"/>
            <a:ext cx="4379119" cy="1440061"/>
          </a:xfrm>
          <a:prstGeom prst="rect">
            <a:avLst/>
          </a:prstGeom>
        </p:spPr>
        <p:txBody>
          <a:bodyPr vert="horz" lIns="68580" tIns="34291" rIns="68580" bIns="34291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4922" dirty="0">
                <a:solidFill>
                  <a:schemeClr val="accent4">
                    <a:lumMod val="75000"/>
                  </a:schemeClr>
                </a:solidFill>
                <a:latin typeface="Posterama" panose="020B0504020200020000" pitchFamily="34" charset="0"/>
                <a:ea typeface="ADLaM Display" panose="020F0502020204030204" pitchFamily="2" charset="0"/>
                <a:cs typeface="Posterama" panose="020B0504020200020000" pitchFamily="34" charset="0"/>
              </a:rPr>
              <a:t>tmo</a:t>
            </a:r>
          </a:p>
        </p:txBody>
      </p:sp>
      <p:sp>
        <p:nvSpPr>
          <p:cNvPr id="42" name="Parallelogram 41">
            <a:extLst>
              <a:ext uri="{FF2B5EF4-FFF2-40B4-BE49-F238E27FC236}">
                <a16:creationId xmlns:a16="http://schemas.microsoft.com/office/drawing/2014/main" id="{DD094533-DE7D-EB50-BE85-70AFC5EF7DC6}"/>
              </a:ext>
            </a:extLst>
          </p:cNvPr>
          <p:cNvSpPr/>
          <p:nvPr/>
        </p:nvSpPr>
        <p:spPr>
          <a:xfrm rot="3135756" flipH="1">
            <a:off x="3618808" y="687164"/>
            <a:ext cx="1455164" cy="167066"/>
          </a:xfrm>
          <a:prstGeom prst="parallelogram">
            <a:avLst>
              <a:gd name="adj" fmla="val 130956"/>
            </a:avLst>
          </a:prstGeom>
          <a:solidFill>
            <a:srgbClr val="0B76A0"/>
          </a:solidFill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49" dirty="0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7E9079CB-7BAE-8A77-B9D4-70E8F431F273}"/>
              </a:ext>
            </a:extLst>
          </p:cNvPr>
          <p:cNvSpPr/>
          <p:nvPr/>
        </p:nvSpPr>
        <p:spPr>
          <a:xfrm rot="18464244">
            <a:off x="2851041" y="687165"/>
            <a:ext cx="1455164" cy="167066"/>
          </a:xfrm>
          <a:prstGeom prst="parallelogram">
            <a:avLst>
              <a:gd name="adj" fmla="val 130956"/>
            </a:avLst>
          </a:prstGeom>
          <a:solidFill>
            <a:srgbClr val="0B76A0"/>
          </a:solidFill>
          <a:ln>
            <a:solidFill>
              <a:srgbClr val="0B76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049" dirty="0"/>
          </a:p>
        </p:txBody>
      </p:sp>
    </p:spTree>
    <p:extLst>
      <p:ext uri="{BB962C8B-B14F-4D97-AF65-F5344CB8AC3E}">
        <p14:creationId xmlns:p14="http://schemas.microsoft.com/office/powerpoint/2010/main" val="3498207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2666</TotalTime>
  <Words>4</Words>
  <Application>Microsoft Office PowerPoint</Application>
  <PresentationFormat>Custom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Posterama</vt:lpstr>
      <vt:lpstr>Office Theme</vt:lpstr>
      <vt:lpstr>pur</vt:lpstr>
      <vt:lpstr>pur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Jerome Thiebaud</dc:creator>
  <cp:lastModifiedBy>Jerome Thiebaud</cp:lastModifiedBy>
  <cp:revision>8</cp:revision>
  <dcterms:created xsi:type="dcterms:W3CDTF">2025-03-11T13:14:52Z</dcterms:created>
  <dcterms:modified xsi:type="dcterms:W3CDTF">2025-03-20T10:05:17Z</dcterms:modified>
</cp:coreProperties>
</file>