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packtuxedo/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openLibrary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madden</a:t>
            </a:r>
          </a:p>
          <a:p>
            <a:r>
              <a:rPr lang="en-US" dirty="0" smtClean="0"/>
              <a:t>Tai </a:t>
            </a:r>
            <a:r>
              <a:rPr lang="en-US" dirty="0" err="1" smtClean="0"/>
              <a:t>gunter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242" y="-167425"/>
            <a:ext cx="9905998" cy="14785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8344"/>
            <a:ext cx="9905999" cy="495836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Client:</a:t>
            </a:r>
            <a:r>
              <a:rPr lang="en-US" dirty="0" smtClean="0"/>
              <a:t> A personal library manager or corporate library manager</a:t>
            </a:r>
          </a:p>
          <a:p>
            <a:endParaRPr lang="en-US" sz="1300" dirty="0"/>
          </a:p>
          <a:p>
            <a:r>
              <a:rPr lang="en-US" b="1" dirty="0" smtClean="0"/>
              <a:t>Goal:</a:t>
            </a:r>
            <a:r>
              <a:rPr lang="en-US" dirty="0" smtClean="0"/>
              <a:t> Create an application fully capable of managing a corporate library</a:t>
            </a:r>
          </a:p>
          <a:p>
            <a:pPr lvl="1"/>
            <a:r>
              <a:rPr lang="en-US" dirty="0" smtClean="0"/>
              <a:t>Add/Remove/Edit media</a:t>
            </a:r>
          </a:p>
          <a:p>
            <a:pPr lvl="2"/>
            <a:r>
              <a:rPr lang="en-US" dirty="0" smtClean="0"/>
              <a:t>Pull information about each item from Amazon </a:t>
            </a:r>
          </a:p>
          <a:p>
            <a:pPr lvl="2"/>
            <a:r>
              <a:rPr lang="en-US" dirty="0" smtClean="0"/>
              <a:t>Music Preview</a:t>
            </a:r>
          </a:p>
          <a:p>
            <a:pPr lvl="1"/>
            <a:r>
              <a:rPr lang="en-US" dirty="0" smtClean="0"/>
              <a:t>Add/Remove/Edit Customers and Employees</a:t>
            </a:r>
          </a:p>
          <a:p>
            <a:pPr lvl="1"/>
            <a:r>
              <a:rPr lang="en-US" dirty="0" smtClean="0"/>
              <a:t>Check out/Check in/Renew Media</a:t>
            </a:r>
          </a:p>
          <a:p>
            <a:pPr lvl="1"/>
            <a:r>
              <a:rPr lang="en-US" dirty="0" smtClean="0"/>
              <a:t>Overdue Reporting with Email notifications</a:t>
            </a:r>
          </a:p>
          <a:p>
            <a:pPr lvl="1"/>
            <a:r>
              <a:rPr lang="en-US" dirty="0" smtClean="0"/>
              <a:t>Fully functional time clock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b="1" dirty="0"/>
              <a:t>Target </a:t>
            </a:r>
            <a:r>
              <a:rPr lang="en-US" b="1" dirty="0" smtClean="0"/>
              <a:t>Users: </a:t>
            </a:r>
            <a:r>
              <a:rPr lang="en-US" dirty="0" smtClean="0"/>
              <a:t>Register Employees at a library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Organization</a:t>
            </a:r>
            <a:r>
              <a:rPr lang="en-US" dirty="0" smtClean="0"/>
              <a:t>: Commonly used items accessible from main checkout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242" y="-167425"/>
            <a:ext cx="9905998" cy="147857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8344"/>
            <a:ext cx="9905999" cy="4958365"/>
          </a:xfrm>
        </p:spPr>
        <p:txBody>
          <a:bodyPr>
            <a:normAutofit/>
          </a:bodyPr>
          <a:lstStyle/>
          <a:p>
            <a:r>
              <a:rPr lang="en-US" dirty="0" smtClean="0"/>
              <a:t>Future Features:</a:t>
            </a:r>
          </a:p>
          <a:p>
            <a:pPr lvl="1"/>
            <a:r>
              <a:rPr lang="en-US" dirty="0" smtClean="0"/>
              <a:t>Receipt Printing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Source:</a:t>
            </a:r>
          </a:p>
          <a:p>
            <a:pPr lvl="1"/>
            <a:r>
              <a:rPr lang="en-US" dirty="0" smtClean="0"/>
              <a:t>Available at </a:t>
            </a:r>
            <a:r>
              <a:rPr lang="en-US" dirty="0">
                <a:hlinkClick r:id="rId2"/>
              </a:rPr>
              <a:t>https://github.com/jetpacktuxedo/library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17</TotalTime>
  <Words>89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openLibrary</vt:lpstr>
      <vt:lpstr>Introduction</vt:lpstr>
      <vt:lpstr>Conclusion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openLibrary</dc:title>
  <dc:creator>NET Program</dc:creator>
  <cp:lastModifiedBy>NET Program</cp:lastModifiedBy>
  <cp:revision>3</cp:revision>
  <dcterms:created xsi:type="dcterms:W3CDTF">2013-04-22T16:39:02Z</dcterms:created>
  <dcterms:modified xsi:type="dcterms:W3CDTF">2013-04-22T16:56:50Z</dcterms:modified>
</cp:coreProperties>
</file>