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</p:sldMasterIdLst>
  <p:notesMasterIdLst>
    <p:notesMasterId r:id="rId19"/>
  </p:notesMasterIdLst>
  <p:sldIdLst>
    <p:sldId id="256" r:id="rId5"/>
    <p:sldId id="257" r:id="rId6"/>
    <p:sldId id="265" r:id="rId7"/>
    <p:sldId id="258" r:id="rId8"/>
    <p:sldId id="267" r:id="rId9"/>
    <p:sldId id="259" r:id="rId10"/>
    <p:sldId id="261" r:id="rId11"/>
    <p:sldId id="269" r:id="rId12"/>
    <p:sldId id="268" r:id="rId13"/>
    <p:sldId id="266" r:id="rId14"/>
    <p:sldId id="260" r:id="rId15"/>
    <p:sldId id="262" r:id="rId16"/>
    <p:sldId id="263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>
        <p:scale>
          <a:sx n="100" d="100"/>
          <a:sy n="100" d="100"/>
        </p:scale>
        <p:origin x="18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domagoj.svilicic@fer.hr" TargetMode="External"/><Relationship Id="rId3" Type="http://schemas.openxmlformats.org/officeDocument/2006/relationships/hyperlink" Target="mailto:filip.aleksic@fer.hr" TargetMode="External"/><Relationship Id="rId7" Type="http://schemas.openxmlformats.org/officeDocument/2006/relationships/hyperlink" Target="mailto:erik.puzar@fer.hr" TargetMode="External"/><Relationship Id="rId2" Type="http://schemas.openxmlformats.org/officeDocument/2006/relationships/hyperlink" Target="mailto:luka.milicevic2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mate.papak@fer.hr" TargetMode="External"/><Relationship Id="rId5" Type="http://schemas.openxmlformats.org/officeDocument/2006/relationships/hyperlink" Target="mailto:duje.huljev@fer.hr" TargetMode="External"/><Relationship Id="rId4" Type="http://schemas.openxmlformats.org/officeDocument/2006/relationships/hyperlink" Target="mailto:stjepan.delekovcan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vents.in/" TargetMode="External"/><Relationship Id="rId2" Type="http://schemas.openxmlformats.org/officeDocument/2006/relationships/hyperlink" Target="https://happeningnex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ozagreb.h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ConnectiNET</a:t>
            </a:r>
            <a:br>
              <a:rPr lang="hr-HR" sz="4400" dirty="0"/>
            </a:br>
            <a:r>
              <a:rPr lang="hr-HR" sz="4400" dirty="0"/>
              <a:t>Kraljevi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0052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Ispitivanje je provedeno na dva načina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Ispitivanje komponenti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Ispitivanje sustava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Ispitivanje komponenti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Korištene su python biblioteke „requests” i ”unittest”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Ispitane su individualne komponente backend dijela sustava, uključujući rubne slučajeve poput pokušaja pristupa bez autorizacije</a:t>
            </a:r>
            <a:endParaRPr lang="hr-HR" sz="1400" dirty="0"/>
          </a:p>
          <a:p>
            <a:pPr>
              <a:lnSpc>
                <a:spcPct val="100000"/>
              </a:lnSpc>
            </a:pPr>
            <a:r>
              <a:rPr lang="hr-HR" sz="2400" dirty="0"/>
              <a:t>Ispitivanje sustava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Korišten je Selenium WebDriver i ispitivanje se radilo po obrascima uporabe za provjeru cjelokupne funkcionalnosti sustava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Ispitani su slučajevi: 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Kreacije korisničkog računa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Uređivanja korisničkog računa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Brisanja korisničkog računa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Stvaranja novog događaja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Ostavljanja razine zainteresiranosti na događaj</a:t>
            </a:r>
          </a:p>
          <a:p>
            <a:pPr lvl="1">
              <a:lnSpc>
                <a:spcPct val="100000"/>
              </a:lnSpc>
            </a:pPr>
            <a:endParaRPr lang="hr-HR" dirty="0"/>
          </a:p>
          <a:p>
            <a:pPr marL="457200" lvl="1" indent="0">
              <a:lnSpc>
                <a:spcPct val="100000"/>
              </a:lnSpc>
              <a:buNone/>
            </a:pPr>
            <a:endParaRPr lang="hr-HR" dirty="0"/>
          </a:p>
          <a:p>
            <a:pPr marL="457200" lvl="1" indent="0">
              <a:lnSpc>
                <a:spcPct val="100000"/>
              </a:lnSpc>
              <a:buNone/>
            </a:pPr>
            <a:endParaRPr lang="hr-HR" dirty="0"/>
          </a:p>
          <a:p>
            <a:pPr marL="457200" lvl="1" indent="0">
              <a:lnSpc>
                <a:spcPct val="100000"/>
              </a:lnSpc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09731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Baza podataka: PostgreSQL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Backend: Python (Flask web framework)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Frontend: JavaScript (React biblioteka)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Izrada programske podrške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razvojno okruženje Visual Studio Code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Izrada dokumentacije: 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LaTeX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VisualParadigm (UML dijagrami)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ERDPlus (modeliranje baze podataka)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Komunikacija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platforma Discord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Upravljanje izvornim kodom i CI/CD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Git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GitHub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5"/>
            <a:ext cx="7886700" cy="48147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Specifikacija – 9. 10. – 6. 11.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Implementacija – 6. 11. – 19. 1.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Ispitivanje – 15. 1. – 19.1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Dokumentacija – 5. 1 – 19. 1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hr-HR" sz="2000" dirty="0"/>
              <a:t>Naš proces ravoja bio je sličan agilnom, s obzirom da smo radili u kraćim „sprintovima” nakon kojih smo se adaptirali na nove zahtjeve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Članovi tima proveli su zasebno između 30 i 60 sati radeći na projektu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Dužnosti po članovima navedene su u dokumentaciji i na slide-u s naslovom „Članovi tima”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dobro?</a:t>
            </a:r>
          </a:p>
          <a:p>
            <a:pPr lvl="1"/>
            <a:r>
              <a:rPr lang="hr-HR" dirty="0"/>
              <a:t>Cjelokupni rad na projektu od specifikacije do implementacije je odlično iskustvo</a:t>
            </a:r>
          </a:p>
          <a:p>
            <a:pPr lvl="1"/>
            <a:r>
              <a:rPr lang="hr-HR" dirty="0"/>
              <a:t>Dublje upoznavanje s tehnologijama za razvoj programske potpore</a:t>
            </a:r>
          </a:p>
          <a:p>
            <a:pPr lvl="1"/>
            <a:r>
              <a:rPr lang="hr-HR" dirty="0"/>
              <a:t>Podjela rada je bila prikladna za sposobnosti i želje članova tima</a:t>
            </a:r>
          </a:p>
          <a:p>
            <a:pPr lvl="1"/>
            <a:r>
              <a:rPr lang="hr-HR" dirty="0"/>
              <a:t>Komunikacija između članova tima</a:t>
            </a:r>
          </a:p>
          <a:p>
            <a:r>
              <a:rPr lang="hr-HR" dirty="0"/>
              <a:t>Što je moglo biti bolje?</a:t>
            </a:r>
          </a:p>
          <a:p>
            <a:pPr lvl="1"/>
            <a:r>
              <a:rPr lang="hr-HR" dirty="0"/>
              <a:t>Rad s tehnologijama s kojima nisu prije upoznati je nekim članovima usporavao rad</a:t>
            </a:r>
          </a:p>
          <a:p>
            <a:r>
              <a:rPr lang="hr-HR" dirty="0"/>
              <a:t>Što se nikako ne smije ponoviti?</a:t>
            </a:r>
          </a:p>
          <a:p>
            <a:pPr lvl="1"/>
            <a:r>
              <a:rPr lang="hr-HR" dirty="0"/>
              <a:t>Ništa za istaknuti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hr-HR" dirty="0"/>
              <a:t> - 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157521"/>
          </a:xfrm>
        </p:spPr>
        <p:txBody>
          <a:bodyPr>
            <a:normAutofit/>
          </a:bodyPr>
          <a:lstStyle/>
          <a:p>
            <a:r>
              <a:rPr lang="hr-HR" sz="2400" dirty="0"/>
              <a:t>Luka Miličević – </a:t>
            </a:r>
            <a:r>
              <a:rPr lang="hr-HR" sz="2400" dirty="0">
                <a:hlinkClick r:id="rId2"/>
              </a:rPr>
              <a:t>luka.milicevic2@fer.hr</a:t>
            </a:r>
            <a:r>
              <a:rPr lang="hr-HR" sz="2400" dirty="0"/>
              <a:t> </a:t>
            </a:r>
          </a:p>
          <a:p>
            <a:r>
              <a:rPr lang="hr-HR" sz="2400" dirty="0"/>
              <a:t>Filip Aleksić – </a:t>
            </a:r>
            <a:r>
              <a:rPr lang="hr-HR" sz="2400" dirty="0">
                <a:hlinkClick r:id="rId3"/>
              </a:rPr>
              <a:t>filip.aleksic@fer.hr</a:t>
            </a:r>
            <a:r>
              <a:rPr lang="hr-HR" sz="2400" dirty="0"/>
              <a:t> </a:t>
            </a:r>
          </a:p>
          <a:p>
            <a:r>
              <a:rPr lang="hr-HR" sz="2400" dirty="0"/>
              <a:t>Stjepan Đelekovčan – </a:t>
            </a:r>
            <a:r>
              <a:rPr lang="hr-HR" sz="2400" dirty="0">
                <a:hlinkClick r:id="rId4"/>
              </a:rPr>
              <a:t>stjepan.delekovcan@fer.hr</a:t>
            </a:r>
            <a:r>
              <a:rPr lang="hr-HR" sz="2400" dirty="0"/>
              <a:t> </a:t>
            </a:r>
          </a:p>
          <a:p>
            <a:r>
              <a:rPr lang="hr-HR" sz="2400" dirty="0"/>
              <a:t>Duje Huljev – </a:t>
            </a:r>
            <a:r>
              <a:rPr lang="hr-HR" sz="2400" dirty="0">
                <a:hlinkClick r:id="rId5"/>
              </a:rPr>
              <a:t>duje.huljev@fer.hr</a:t>
            </a:r>
            <a:r>
              <a:rPr lang="hr-HR" sz="2400" dirty="0"/>
              <a:t> </a:t>
            </a:r>
          </a:p>
          <a:p>
            <a:r>
              <a:rPr lang="hr-HR" sz="2400" dirty="0"/>
              <a:t>Mate Papak – </a:t>
            </a:r>
            <a:r>
              <a:rPr lang="hr-HR" sz="2400" dirty="0">
                <a:hlinkClick r:id="rId6"/>
              </a:rPr>
              <a:t>mate.papak@fer.hr</a:t>
            </a:r>
            <a:r>
              <a:rPr lang="hr-HR" sz="2400" dirty="0"/>
              <a:t> </a:t>
            </a:r>
          </a:p>
          <a:p>
            <a:r>
              <a:rPr lang="hr-HR" sz="2400" dirty="0"/>
              <a:t>Erik Pužar – </a:t>
            </a:r>
            <a:r>
              <a:rPr lang="hr-HR" sz="2400" dirty="0">
                <a:hlinkClick r:id="rId7"/>
              </a:rPr>
              <a:t>erik.puzar@fer.hr</a:t>
            </a:r>
            <a:r>
              <a:rPr lang="hr-HR" sz="2400" dirty="0"/>
              <a:t> </a:t>
            </a:r>
          </a:p>
          <a:p>
            <a:r>
              <a:rPr lang="hr-HR" sz="2400" dirty="0"/>
              <a:t>Domagoj Sviličić – </a:t>
            </a:r>
            <a:r>
              <a:rPr lang="hr-HR" sz="2400" dirty="0">
                <a:hlinkClick r:id="rId8"/>
              </a:rPr>
              <a:t>domagoj.svilicic@fer.hr</a:t>
            </a:r>
            <a:r>
              <a:rPr lang="hr-HR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957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157521"/>
          </a:xfrm>
        </p:spPr>
        <p:txBody>
          <a:bodyPr>
            <a:normAutofit lnSpcReduction="10000"/>
          </a:bodyPr>
          <a:lstStyle/>
          <a:p>
            <a:r>
              <a:rPr lang="hr-HR" sz="2400" dirty="0"/>
              <a:t>Luka Miličević – vođa tima, dokumentacija, arhitektura i razvoj aplikacije, ispitivanje sustava</a:t>
            </a:r>
          </a:p>
          <a:p>
            <a:r>
              <a:rPr lang="hr-HR" sz="2400" dirty="0"/>
              <a:t>Filip Aleksić – dokumentacija, razvoj aplikacije, ispitivanje sustava</a:t>
            </a:r>
          </a:p>
          <a:p>
            <a:r>
              <a:rPr lang="hr-HR" sz="2400" dirty="0"/>
              <a:t>Stjepan Đelekovčan – dokumentacija, arhitektura baze podataka i aplikacije, razvoj aplikacije</a:t>
            </a:r>
          </a:p>
          <a:p>
            <a:r>
              <a:rPr lang="hr-HR" sz="2400" dirty="0"/>
              <a:t>Duje Huljev – dokumentacija, razvoj aplikacije</a:t>
            </a:r>
          </a:p>
          <a:p>
            <a:r>
              <a:rPr lang="hr-HR" sz="2400" dirty="0"/>
              <a:t>Mate Papak – dokumentacija, razvoj aplikacije, ispitivanje sustava</a:t>
            </a:r>
          </a:p>
          <a:p>
            <a:r>
              <a:rPr lang="hr-HR" sz="2400" dirty="0"/>
              <a:t>Erik Pužar – dokumentacija, razvoj aplikacije</a:t>
            </a:r>
          </a:p>
          <a:p>
            <a:r>
              <a:rPr lang="hr-HR" sz="2400" dirty="0"/>
              <a:t>Domagoj Sviličić – dokumentacija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1754"/>
            <a:ext cx="7886700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Cilj projekta – razvijanje web aplikacije za promociju i pronalazak zabavnih događaja i zbližavanje zajednice, „ConnectiNET”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Slični programski proizvodi na tržištu: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HappeningNext: </a:t>
            </a:r>
            <a:r>
              <a:rPr lang="hr-HR" sz="2000" dirty="0">
                <a:hlinkClick r:id="rId2"/>
              </a:rPr>
              <a:t>https://happeningnext.com/</a:t>
            </a:r>
            <a:r>
              <a:rPr lang="hr-HR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nb-NO" sz="2000" dirty="0"/>
              <a:t>allevents.in: </a:t>
            </a:r>
            <a:r>
              <a:rPr lang="nb-NO" sz="2000" dirty="0">
                <a:hlinkClick r:id="rId3"/>
              </a:rPr>
              <a:t>https://allevents.in/</a:t>
            </a:r>
            <a:r>
              <a:rPr lang="hr-HR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pl-PL" sz="2000" dirty="0"/>
              <a:t>Turistička zajednica grada Zagreba: </a:t>
            </a:r>
            <a:r>
              <a:rPr lang="pl-PL" sz="2000" dirty="0">
                <a:hlinkClick r:id="rId4"/>
              </a:rPr>
              <a:t>https://www.infozagreb.hr/</a:t>
            </a:r>
            <a:r>
              <a:rPr lang="pl-PL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Razlika između navedenih proizvoda i ConnectiNET-a je u tome da ConnectiNET ističe povezivanje zajednice i interakciju između korisnika i organizatora, ne samo promicanje zabavnih događaja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79EEF508-02C1-651F-480A-BFD6105F5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4495" r="20500" b="43699"/>
          <a:stretch/>
        </p:blipFill>
        <p:spPr>
          <a:xfrm>
            <a:off x="5467350" y="1647686"/>
            <a:ext cx="3641114" cy="393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400" dirty="0"/>
              <a:t>Aktori: neregistrirani korisnik, prijavljeni korisnik, organizator, posjetitelj, administrator i baza podataka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54141C44-1E41-4F83-7FC0-B8E6F82D9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0" t="10648" r="3843" b="4695"/>
          <a:stretch/>
        </p:blipFill>
        <p:spPr>
          <a:xfrm>
            <a:off x="0" y="1914024"/>
            <a:ext cx="4152900" cy="3486658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65C079A-8DAC-B252-4DA6-C4000C9A61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16362" r="5999" b="7151"/>
          <a:stretch/>
        </p:blipFill>
        <p:spPr>
          <a:xfrm>
            <a:off x="2598921" y="4429125"/>
            <a:ext cx="3325629" cy="236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primjene: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Sustav treba omogućiti rad više korisnika u stvarnom vremenu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Korisničko sučelje i sustav moraju podržavati hrvatsku abecedu (dijakritičke znakove) pri unosu i prikazu tekstualnog sadržaja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Izvršavanje dijela programa u kojem se pristupa bazi podataka ne smije trajati duže od nekoliko sekundi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Sustav treba biti implementiran kao web aplikacija koristeći objektno orijentirane jezike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Neispravno korištenje korisničkog sučelja ne smije narušiti funkcionalnost i rad sustava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Sustav treba biti jednostavan za korištenje, korisnici trebaju znati koristiti korisničko sučelje bez opširnih uputa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Nadogradnja sustava ne smije narušavati postojeće funkcionalnosti sustava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Sustav kao valutu koristi Euro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Veza s bazom podataka mora biti kvalitetno zaštićena, brza i otporna na vanjske greške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Pristup sustavu mora biti omogućen iz javne mreže pomoću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600" dirty="0"/>
              <a:t>UML dijagram razreda: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9011A172-13DE-85A3-05E4-A01CCFA35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50" y="1761082"/>
            <a:ext cx="5914975" cy="491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600" dirty="0"/>
              <a:t>UML dijagram komponenti: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5D25F926-E5F8-D78A-5821-22065A89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706566"/>
            <a:ext cx="7134225" cy="48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600" dirty="0"/>
              <a:t>UML dijagram razmještaja: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CB44982-4E0B-30AD-C51D-B327BDD1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749447"/>
            <a:ext cx="7267575" cy="47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26527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BFF5A1E14830479CA19FA16CBFAEB9" ma:contentTypeVersion="10" ma:contentTypeDescription="Stvaranje novog dokumenta." ma:contentTypeScope="" ma:versionID="d33bddaefe8154dee44ccd300b736504">
  <xsd:schema xmlns:xsd="http://www.w3.org/2001/XMLSchema" xmlns:xs="http://www.w3.org/2001/XMLSchema" xmlns:p="http://schemas.microsoft.com/office/2006/metadata/properties" xmlns:ns3="7acde54b-a953-46db-af1e-e8f164e60c59" targetNamespace="http://schemas.microsoft.com/office/2006/metadata/properties" ma:root="true" ma:fieldsID="f0ad369bc045e0702257b38c3912509d" ns3:_="">
    <xsd:import namespace="7acde54b-a953-46db-af1e-e8f164e60c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de54b-a953-46db-af1e-e8f164e60c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CA0073-B917-4106-A8A9-21DA639E69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cde54b-a953-46db-af1e-e8f164e60c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923A06-3226-4B9F-8447-24686FF0B1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AA33C0-2B80-4B31-BB67-F078D571EB59}">
  <ds:schemaRefs>
    <ds:schemaRef ds:uri="http://purl.org/dc/elements/1.1/"/>
    <ds:schemaRef ds:uri="http://purl.org/dc/dcmitype/"/>
    <ds:schemaRef ds:uri="http://schemas.openxmlformats.org/package/2006/metadata/core-properties"/>
    <ds:schemaRef ds:uri="7acde54b-a953-46db-af1e-e8f164e60c59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1293</TotalTime>
  <Words>739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ConnectiNET Kraljevi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Arhitektura sustava</vt:lpstr>
      <vt:lpstr>Arhitektura sustava</vt:lpstr>
      <vt:lpstr>Ispitivanje sustava</vt:lpstr>
      <vt:lpstr>Korišteni alati i tehnologije</vt:lpstr>
      <vt:lpstr>Organizacija rada</vt:lpstr>
      <vt:lpstr>Naučene lekcije</vt:lpstr>
      <vt:lpstr>Članovi tima - Kontakt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Luka Miličević2</cp:lastModifiedBy>
  <cp:revision>24</cp:revision>
  <dcterms:created xsi:type="dcterms:W3CDTF">2016-01-18T13:10:52Z</dcterms:created>
  <dcterms:modified xsi:type="dcterms:W3CDTF">2024-01-21T16:23:38Z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0x01010018BFF5A1E14830479CA19FA16CBFAEB9</vt:lpwstr>
  </property>
</Properties>
</file>