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84" d="100"/>
          <a:sy n="84" d="100"/>
        </p:scale>
        <p:origin x="81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91063-490F-4EA9-B34C-E7B84ABA6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370B72-CC83-45A4-AEA6-AA1FC0DDF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7A0842-0347-4893-ACF6-5C0666D4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7290-2585-417F-90E5-C817F85081F9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DECB5A-A2F1-432C-B3AA-63B17222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236E9D-C0E7-4B2D-95B5-E350DFB0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2BC3-E991-4376-BF69-3FFF2615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90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32056-23B9-402D-A7CB-ABA2CC977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EEBBC0-C456-452A-B9E5-D51159C76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830913-7E66-4929-88D1-38716413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7290-2585-417F-90E5-C817F85081F9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D077AD-1F5C-4E41-A156-D7E2DC70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D97753-D6B3-4000-9E8B-D64A6CA0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2BC3-E991-4376-BF69-3FFF2615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17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E98634-65A6-47D7-950C-C818E8093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0A8CD1-E935-4F9E-981F-A59B9BE51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BB0F4D-F538-4367-8FF5-6C7CC0D9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7290-2585-417F-90E5-C817F85081F9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96BC99-D27D-4E82-9374-AA10FEE2D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A37774-BD0A-4131-91FF-C1C05DCC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2BC3-E991-4376-BF69-3FFF2615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35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2FC38-789F-4933-B7DB-7FFB98FD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D75654-2C51-4A37-927F-FE46504B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C1152D-A507-4CAC-A114-0109A3C2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7290-2585-417F-90E5-C817F85081F9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6AB35D-0C79-4868-AD61-23224FAC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67C8E9-1408-40B5-A5B5-FDD00A9F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2BC3-E991-4376-BF69-3FFF2615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52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C21BE-5603-4B1C-BF79-CDFAF5E9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BF53F0-5CC0-42BD-94A9-84EA9673B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DC4D-E2E2-4A81-BA40-465C5D98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7290-2585-417F-90E5-C817F85081F9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A8C1C3-CC0A-47E0-B422-FE357204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E743E-AB08-4827-9F5A-668A763F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2BC3-E991-4376-BF69-3FFF2615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75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256A6-FFEE-416E-8018-5CDB5E33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BEB69-D60B-4D77-8D8E-0D64C1BA9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807414-C56D-4F69-9FA2-7C080F818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44F0EF-5757-4F62-9776-C78C2B23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7290-2585-417F-90E5-C817F85081F9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C1F15C-8585-4FEC-85D7-7C485CE1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10F0C2-6EE1-484E-8D0F-4695747F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2BC3-E991-4376-BF69-3FFF2615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43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BB738-38EF-4436-97E3-DAD7DB55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F0E86A-B81D-4B0A-A6AD-A93BC5828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F2D9DC-F8DA-4380-9BF3-AACDE3243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2C7D8B8-D461-4630-AD64-85218B7B4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353243-D3C3-4D4A-8E62-02717E3AE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CC10076-7392-4B89-A5D6-5EC6C176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7290-2585-417F-90E5-C817F85081F9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E4FC819-39C8-4E9A-BCFB-B66CD475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51405E8-C3B5-423F-934D-7B4866A5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2BC3-E991-4376-BF69-3FFF2615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08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19FE8-A07D-4910-8999-F3E8A556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70B42-7D43-4A1E-AB15-DB84B08F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7290-2585-417F-90E5-C817F85081F9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6E622E4-A130-48CE-A10F-8EEDBFC7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0D66009-A0CE-4B60-B685-911BD70D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2BC3-E991-4376-BF69-3FFF2615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33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90FA380-7993-40B6-8B64-B2FFFB76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7290-2585-417F-90E5-C817F85081F9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18C39A-FDA5-4D10-A3E7-D7151EF5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D589C95-43E0-42A8-83C6-8D1A07F5E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2BC3-E991-4376-BF69-3FFF2615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17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07950-A4BC-4CA2-B41E-3E6D04101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24997B-4EBA-4AE6-B1EF-741CA19A7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CD23E3-FA48-4ED1-AC34-9172D7BEA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B6F058-7A48-47A7-A97A-3880A720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7290-2585-417F-90E5-C817F85081F9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2CA31E-53F7-4079-AE09-203A0873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91EB71-4A23-4AAC-A4C0-8650F84C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2BC3-E991-4376-BF69-3FFF2615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54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607E5-6AF6-45AD-8B46-B6CA8E07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A7F0B58-D787-4877-A9EB-119CCDE86A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B8F10F-01A8-4BDD-9C83-0CEDA88AB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737403-3B1F-4482-AE36-8BD4DB99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7290-2585-417F-90E5-C817F85081F9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575055-F966-4B29-A889-3AAD16E2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54BA6A-E579-47DE-B641-51FE7F70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2BC3-E991-4376-BF69-3FFF2615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10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F83EF06-BC5E-4AE8-94FA-B49C864D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466DD6-8474-4361-B29D-0E897F6A3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2D81D2-3344-48F8-81BD-6A59FF8EE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57290-2585-417F-90E5-C817F85081F9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673497-C240-4628-86D7-EB4CDA51E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88AC7E-E943-46DB-80EB-BC303D102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E2BC3-E991-4376-BF69-3FFF2615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37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B21B898-3128-49EE-83CA-3444619F2618}"/>
              </a:ext>
            </a:extLst>
          </p:cNvPr>
          <p:cNvSpPr/>
          <p:nvPr/>
        </p:nvSpPr>
        <p:spPr>
          <a:xfrm>
            <a:off x="148856" y="369332"/>
            <a:ext cx="11865935" cy="6329179"/>
          </a:xfrm>
          <a:prstGeom prst="roundRect">
            <a:avLst>
              <a:gd name="adj" fmla="val 21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1BE6B72-72C2-43E4-83CB-355BA522FF9A}"/>
              </a:ext>
            </a:extLst>
          </p:cNvPr>
          <p:cNvSpPr txBox="1"/>
          <p:nvPr/>
        </p:nvSpPr>
        <p:spPr>
          <a:xfrm>
            <a:off x="5732720" y="0"/>
            <a:ext cx="69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Login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ACEDD95-5617-455B-AFAC-1D48800393D1}"/>
              </a:ext>
            </a:extLst>
          </p:cNvPr>
          <p:cNvCxnSpPr>
            <a:cxnSpLocks/>
          </p:cNvCxnSpPr>
          <p:nvPr/>
        </p:nvCxnSpPr>
        <p:spPr>
          <a:xfrm flipV="1">
            <a:off x="148856" y="691117"/>
            <a:ext cx="11865935" cy="16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A5FC995-4BC8-4BAD-B720-FE17CA116BCD}"/>
              </a:ext>
            </a:extLst>
          </p:cNvPr>
          <p:cNvSpPr txBox="1"/>
          <p:nvPr/>
        </p:nvSpPr>
        <p:spPr>
          <a:xfrm>
            <a:off x="11638733" y="369332"/>
            <a:ext cx="265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X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5C1C87B-614A-4A44-8A7F-3BFE4E20BF60}"/>
              </a:ext>
            </a:extLst>
          </p:cNvPr>
          <p:cNvCxnSpPr>
            <a:cxnSpLocks/>
          </p:cNvCxnSpPr>
          <p:nvPr/>
        </p:nvCxnSpPr>
        <p:spPr>
          <a:xfrm>
            <a:off x="10705139" y="538608"/>
            <a:ext cx="152755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0E4B24B-38F1-4E17-9285-AB868930E281}"/>
              </a:ext>
            </a:extLst>
          </p:cNvPr>
          <p:cNvCxnSpPr>
            <a:cxnSpLocks/>
          </p:cNvCxnSpPr>
          <p:nvPr/>
        </p:nvCxnSpPr>
        <p:spPr>
          <a:xfrm flipV="1">
            <a:off x="148854" y="1221889"/>
            <a:ext cx="11865935" cy="16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4A1D76F-FB50-46CD-A6F0-B71638497380}"/>
              </a:ext>
            </a:extLst>
          </p:cNvPr>
          <p:cNvSpPr txBox="1"/>
          <p:nvPr/>
        </p:nvSpPr>
        <p:spPr>
          <a:xfrm>
            <a:off x="11094174" y="810999"/>
            <a:ext cx="810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TEXTO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2EF2961-753D-4010-B38C-796F30B1C981}"/>
              </a:ext>
            </a:extLst>
          </p:cNvPr>
          <p:cNvSpPr txBox="1"/>
          <p:nvPr/>
        </p:nvSpPr>
        <p:spPr>
          <a:xfrm>
            <a:off x="10283800" y="816790"/>
            <a:ext cx="810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TEXTO</a:t>
            </a:r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1D502D-6282-453F-92D6-B450D360E6F9}"/>
              </a:ext>
            </a:extLst>
          </p:cNvPr>
          <p:cNvSpPr txBox="1"/>
          <p:nvPr/>
        </p:nvSpPr>
        <p:spPr>
          <a:xfrm>
            <a:off x="9473426" y="816790"/>
            <a:ext cx="810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TEXTO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B32FD3E-0923-46A8-B209-B243DD980C75}"/>
              </a:ext>
            </a:extLst>
          </p:cNvPr>
          <p:cNvSpPr txBox="1"/>
          <p:nvPr/>
        </p:nvSpPr>
        <p:spPr>
          <a:xfrm>
            <a:off x="4095366" y="1579484"/>
            <a:ext cx="39729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latin typeface="Century Gothic" panose="020B0502020202020204" pitchFamily="34" charset="0"/>
              </a:rPr>
              <a:t>LOGO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3AF5D62-C38E-4439-9BA4-9D593B780273}"/>
              </a:ext>
            </a:extLst>
          </p:cNvPr>
          <p:cNvSpPr txBox="1"/>
          <p:nvPr/>
        </p:nvSpPr>
        <p:spPr>
          <a:xfrm>
            <a:off x="4650827" y="2872145"/>
            <a:ext cx="2890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SISTEMA DE VOTAÇÃO</a:t>
            </a:r>
          </a:p>
        </p:txBody>
      </p:sp>
      <p:sp>
        <p:nvSpPr>
          <p:cNvPr id="25" name="Retângulo: Cantos Diagonais Recortados 24">
            <a:extLst>
              <a:ext uri="{FF2B5EF4-FFF2-40B4-BE49-F238E27FC236}">
                <a16:creationId xmlns:a16="http://schemas.microsoft.com/office/drawing/2014/main" id="{486D23F2-6E09-4BC8-9FA6-5C19FF39585A}"/>
              </a:ext>
            </a:extLst>
          </p:cNvPr>
          <p:cNvSpPr/>
          <p:nvPr/>
        </p:nvSpPr>
        <p:spPr>
          <a:xfrm>
            <a:off x="4421186" y="3526148"/>
            <a:ext cx="3321269" cy="365417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Diagonais Recortados 25">
            <a:extLst>
              <a:ext uri="{FF2B5EF4-FFF2-40B4-BE49-F238E27FC236}">
                <a16:creationId xmlns:a16="http://schemas.microsoft.com/office/drawing/2014/main" id="{9C1F7069-C276-41DA-9BE1-5AAB6ED8AFF1}"/>
              </a:ext>
            </a:extLst>
          </p:cNvPr>
          <p:cNvSpPr/>
          <p:nvPr/>
        </p:nvSpPr>
        <p:spPr>
          <a:xfrm>
            <a:off x="4421185" y="4068615"/>
            <a:ext cx="3321269" cy="365417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087B5B7-44B4-4B80-95F4-607BCAC76CB8}"/>
              </a:ext>
            </a:extLst>
          </p:cNvPr>
          <p:cNvSpPr txBox="1"/>
          <p:nvPr/>
        </p:nvSpPr>
        <p:spPr>
          <a:xfrm>
            <a:off x="4498428" y="3545259"/>
            <a:ext cx="3244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E-MAIL:          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JETRO@MAIL.COM</a:t>
            </a:r>
          </a:p>
          <a:p>
            <a:endParaRPr lang="pt-BR" sz="1400" dirty="0"/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C85944E8-8C75-46C0-8CF8-D2E2BD169FC9}"/>
              </a:ext>
            </a:extLst>
          </p:cNvPr>
          <p:cNvCxnSpPr>
            <a:cxnSpLocks/>
          </p:cNvCxnSpPr>
          <p:nvPr/>
        </p:nvCxnSpPr>
        <p:spPr>
          <a:xfrm>
            <a:off x="5202621" y="3804745"/>
            <a:ext cx="23385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6C30691D-62E6-4513-8EA8-970B29ECE5F4}"/>
              </a:ext>
            </a:extLst>
          </p:cNvPr>
          <p:cNvSpPr/>
          <p:nvPr/>
        </p:nvSpPr>
        <p:spPr>
          <a:xfrm>
            <a:off x="4960883" y="4091640"/>
            <a:ext cx="18439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CRIAR NOVA VOTAÇÃO</a:t>
            </a:r>
          </a:p>
        </p:txBody>
      </p:sp>
      <p:sp>
        <p:nvSpPr>
          <p:cNvPr id="33" name="Seta: para a Direita 32">
            <a:extLst>
              <a:ext uri="{FF2B5EF4-FFF2-40B4-BE49-F238E27FC236}">
                <a16:creationId xmlns:a16="http://schemas.microsoft.com/office/drawing/2014/main" id="{2B4E37C7-734E-456B-82E2-E95EF8BB6068}"/>
              </a:ext>
            </a:extLst>
          </p:cNvPr>
          <p:cNvSpPr/>
          <p:nvPr/>
        </p:nvSpPr>
        <p:spPr>
          <a:xfrm>
            <a:off x="6804786" y="4158201"/>
            <a:ext cx="292195" cy="16976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879D612-E88B-474D-A8DD-9B3B71C32D7A}"/>
              </a:ext>
            </a:extLst>
          </p:cNvPr>
          <p:cNvSpPr txBox="1"/>
          <p:nvPr/>
        </p:nvSpPr>
        <p:spPr>
          <a:xfrm>
            <a:off x="11065044" y="266765"/>
            <a:ext cx="43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Marlett" pitchFamily="2" charset="2"/>
              </a:rPr>
              <a:t>2</a:t>
            </a:r>
            <a:endParaRPr lang="pt-BR" sz="1050" dirty="0">
              <a:latin typeface="Marlett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1561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B21B898-3128-49EE-83CA-3444619F2618}"/>
              </a:ext>
            </a:extLst>
          </p:cNvPr>
          <p:cNvSpPr/>
          <p:nvPr/>
        </p:nvSpPr>
        <p:spPr>
          <a:xfrm>
            <a:off x="148856" y="369332"/>
            <a:ext cx="11865935" cy="6329179"/>
          </a:xfrm>
          <a:prstGeom prst="roundRect">
            <a:avLst>
              <a:gd name="adj" fmla="val 21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1BE6B72-72C2-43E4-83CB-355BA522FF9A}"/>
              </a:ext>
            </a:extLst>
          </p:cNvPr>
          <p:cNvSpPr txBox="1"/>
          <p:nvPr/>
        </p:nvSpPr>
        <p:spPr>
          <a:xfrm>
            <a:off x="5609559" y="0"/>
            <a:ext cx="97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Votando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ACEDD95-5617-455B-AFAC-1D48800393D1}"/>
              </a:ext>
            </a:extLst>
          </p:cNvPr>
          <p:cNvCxnSpPr>
            <a:cxnSpLocks/>
          </p:cNvCxnSpPr>
          <p:nvPr/>
        </p:nvCxnSpPr>
        <p:spPr>
          <a:xfrm flipV="1">
            <a:off x="148856" y="691117"/>
            <a:ext cx="11865935" cy="16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A5FC995-4BC8-4BAD-B720-FE17CA116BCD}"/>
              </a:ext>
            </a:extLst>
          </p:cNvPr>
          <p:cNvSpPr txBox="1"/>
          <p:nvPr/>
        </p:nvSpPr>
        <p:spPr>
          <a:xfrm>
            <a:off x="11638733" y="369332"/>
            <a:ext cx="265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X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5C1C87B-614A-4A44-8A7F-3BFE4E20BF60}"/>
              </a:ext>
            </a:extLst>
          </p:cNvPr>
          <p:cNvCxnSpPr>
            <a:cxnSpLocks/>
          </p:cNvCxnSpPr>
          <p:nvPr/>
        </p:nvCxnSpPr>
        <p:spPr>
          <a:xfrm>
            <a:off x="10705139" y="538608"/>
            <a:ext cx="152755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0E4B24B-38F1-4E17-9285-AB868930E281}"/>
              </a:ext>
            </a:extLst>
          </p:cNvPr>
          <p:cNvCxnSpPr>
            <a:cxnSpLocks/>
          </p:cNvCxnSpPr>
          <p:nvPr/>
        </p:nvCxnSpPr>
        <p:spPr>
          <a:xfrm flipV="1">
            <a:off x="148854" y="1221889"/>
            <a:ext cx="11865935" cy="16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4A1D76F-FB50-46CD-A6F0-B71638497380}"/>
              </a:ext>
            </a:extLst>
          </p:cNvPr>
          <p:cNvSpPr txBox="1"/>
          <p:nvPr/>
        </p:nvSpPr>
        <p:spPr>
          <a:xfrm>
            <a:off x="11094174" y="810999"/>
            <a:ext cx="810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TEXTO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2EF2961-753D-4010-B38C-796F30B1C981}"/>
              </a:ext>
            </a:extLst>
          </p:cNvPr>
          <p:cNvSpPr txBox="1"/>
          <p:nvPr/>
        </p:nvSpPr>
        <p:spPr>
          <a:xfrm>
            <a:off x="10283800" y="816790"/>
            <a:ext cx="810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TEXTO</a:t>
            </a:r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1D502D-6282-453F-92D6-B450D360E6F9}"/>
              </a:ext>
            </a:extLst>
          </p:cNvPr>
          <p:cNvSpPr txBox="1"/>
          <p:nvPr/>
        </p:nvSpPr>
        <p:spPr>
          <a:xfrm>
            <a:off x="9473426" y="816790"/>
            <a:ext cx="810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TEXTO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B32FD3E-0923-46A8-B209-B243DD980C75}"/>
              </a:ext>
            </a:extLst>
          </p:cNvPr>
          <p:cNvSpPr txBox="1"/>
          <p:nvPr/>
        </p:nvSpPr>
        <p:spPr>
          <a:xfrm>
            <a:off x="5255173" y="789402"/>
            <a:ext cx="168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entury Gothic" panose="020B0502020202020204" pitchFamily="34" charset="0"/>
              </a:rPr>
              <a:t>VOTAÇÃO 01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27A67F8-DCF3-48F9-B969-82ABE0FA11D0}"/>
              </a:ext>
            </a:extLst>
          </p:cNvPr>
          <p:cNvCxnSpPr>
            <a:cxnSpLocks/>
          </p:cNvCxnSpPr>
          <p:nvPr/>
        </p:nvCxnSpPr>
        <p:spPr>
          <a:xfrm flipV="1">
            <a:off x="7732067" y="1238658"/>
            <a:ext cx="0" cy="5468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17C465B-6098-40C7-B669-A9E2F452413E}"/>
              </a:ext>
            </a:extLst>
          </p:cNvPr>
          <p:cNvSpPr/>
          <p:nvPr/>
        </p:nvSpPr>
        <p:spPr>
          <a:xfrm>
            <a:off x="7972228" y="5881072"/>
            <a:ext cx="1040515" cy="6075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46E4A97-8775-4691-87D2-B35D1BD3A956}"/>
              </a:ext>
            </a:extLst>
          </p:cNvPr>
          <p:cNvCxnSpPr>
            <a:cxnSpLocks/>
          </p:cNvCxnSpPr>
          <p:nvPr/>
        </p:nvCxnSpPr>
        <p:spPr>
          <a:xfrm flipV="1">
            <a:off x="7732067" y="1962949"/>
            <a:ext cx="4282721" cy="8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0B2BC77-284D-4A0D-A5CD-5FC9671F83FC}"/>
              </a:ext>
            </a:extLst>
          </p:cNvPr>
          <p:cNvSpPr txBox="1"/>
          <p:nvPr/>
        </p:nvSpPr>
        <p:spPr>
          <a:xfrm>
            <a:off x="11065044" y="266765"/>
            <a:ext cx="43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Marlett" pitchFamily="2" charset="2"/>
              </a:rPr>
              <a:t>2</a:t>
            </a:r>
            <a:endParaRPr lang="pt-BR" sz="1050" dirty="0">
              <a:latin typeface="Marlett" pitchFamily="2" charset="2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CD5D3F1-4A73-42EB-8F33-D61F697D2332}"/>
              </a:ext>
            </a:extLst>
          </p:cNvPr>
          <p:cNvSpPr txBox="1"/>
          <p:nvPr/>
        </p:nvSpPr>
        <p:spPr>
          <a:xfrm>
            <a:off x="7595313" y="1214032"/>
            <a:ext cx="4241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dirty="0">
                <a:latin typeface="Swis721 BlkEx BT" panose="020B0907040502030204" pitchFamily="34" charset="0"/>
                <a:cs typeface="Proxy 9" panose="00000400000000000000" pitchFamily="2" charset="0"/>
              </a:rPr>
              <a:t> - - - - - </a:t>
            </a:r>
            <a:r>
              <a:rPr lang="pt-BR" sz="4400" b="1" i="1" dirty="0">
                <a:latin typeface="Swis721 BlkEx BT" panose="020B0907040502030204" pitchFamily="34" charset="0"/>
                <a:cs typeface="Proxy 9" panose="00000400000000000000" pitchFamily="2" charset="0"/>
              </a:rPr>
              <a:t>23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60AF15F-3117-499D-9DF3-D1900C283F12}"/>
              </a:ext>
            </a:extLst>
          </p:cNvPr>
          <p:cNvSpPr txBox="1"/>
          <p:nvPr/>
        </p:nvSpPr>
        <p:spPr>
          <a:xfrm>
            <a:off x="1919305" y="2577763"/>
            <a:ext cx="401836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600" dirty="0">
                <a:latin typeface="AMGDT" panose="02000400000000000000" pitchFamily="2" charset="0"/>
              </a:rPr>
              <a:t>FIM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F537710D-A0A4-4491-8B91-6AEF0F5F17ED}"/>
              </a:ext>
            </a:extLst>
          </p:cNvPr>
          <p:cNvSpPr/>
          <p:nvPr/>
        </p:nvSpPr>
        <p:spPr>
          <a:xfrm>
            <a:off x="9252903" y="5869392"/>
            <a:ext cx="1040515" cy="6075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3AB94307-7CEC-472E-AF38-260D8324840F}"/>
              </a:ext>
            </a:extLst>
          </p:cNvPr>
          <p:cNvSpPr/>
          <p:nvPr/>
        </p:nvSpPr>
        <p:spPr>
          <a:xfrm>
            <a:off x="10584510" y="5881072"/>
            <a:ext cx="1127051" cy="6075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7E562BA-84FF-4E12-B3B0-DE04A6CE6D8F}"/>
              </a:ext>
            </a:extLst>
          </p:cNvPr>
          <p:cNvSpPr txBox="1"/>
          <p:nvPr/>
        </p:nvSpPr>
        <p:spPr>
          <a:xfrm>
            <a:off x="8006617" y="6000204"/>
            <a:ext cx="10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BRANCO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2F678A1-BCC1-4538-99B7-82A3E79A6A73}"/>
              </a:ext>
            </a:extLst>
          </p:cNvPr>
          <p:cNvSpPr txBox="1"/>
          <p:nvPr/>
        </p:nvSpPr>
        <p:spPr>
          <a:xfrm>
            <a:off x="9277174" y="5990950"/>
            <a:ext cx="10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CORRIGE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B2E3995-E552-43FE-9264-16389D4BA559}"/>
              </a:ext>
            </a:extLst>
          </p:cNvPr>
          <p:cNvSpPr txBox="1"/>
          <p:nvPr/>
        </p:nvSpPr>
        <p:spPr>
          <a:xfrm>
            <a:off x="10507160" y="5990950"/>
            <a:ext cx="128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CONFIRMA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3B69DEF7-3EDA-48AB-BE46-F54789C22533}"/>
              </a:ext>
            </a:extLst>
          </p:cNvPr>
          <p:cNvSpPr/>
          <p:nvPr/>
        </p:nvSpPr>
        <p:spPr>
          <a:xfrm>
            <a:off x="7933941" y="2273965"/>
            <a:ext cx="1040515" cy="6075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47F443CB-9251-4AEA-BFD4-9A76DBA90886}"/>
              </a:ext>
            </a:extLst>
          </p:cNvPr>
          <p:cNvSpPr/>
          <p:nvPr/>
        </p:nvSpPr>
        <p:spPr>
          <a:xfrm>
            <a:off x="9319487" y="2267219"/>
            <a:ext cx="1040515" cy="6075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78ED777B-0FD3-4582-887B-EB9FE8FAEEBC}"/>
              </a:ext>
            </a:extLst>
          </p:cNvPr>
          <p:cNvSpPr/>
          <p:nvPr/>
        </p:nvSpPr>
        <p:spPr>
          <a:xfrm>
            <a:off x="10705033" y="2268648"/>
            <a:ext cx="1040515" cy="6075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C5BA7774-82CC-4453-B147-27E884E54DB0}"/>
              </a:ext>
            </a:extLst>
          </p:cNvPr>
          <p:cNvSpPr/>
          <p:nvPr/>
        </p:nvSpPr>
        <p:spPr>
          <a:xfrm>
            <a:off x="7933941" y="3099881"/>
            <a:ext cx="1040515" cy="6075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77D250F9-8B0D-4773-84E8-0844F520F350}"/>
              </a:ext>
            </a:extLst>
          </p:cNvPr>
          <p:cNvSpPr/>
          <p:nvPr/>
        </p:nvSpPr>
        <p:spPr>
          <a:xfrm>
            <a:off x="9319487" y="3093135"/>
            <a:ext cx="1040515" cy="6075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0044BD59-EE3C-47F7-9EA4-0F6E0535FE1F}"/>
              </a:ext>
            </a:extLst>
          </p:cNvPr>
          <p:cNvSpPr/>
          <p:nvPr/>
        </p:nvSpPr>
        <p:spPr>
          <a:xfrm>
            <a:off x="10705033" y="3094564"/>
            <a:ext cx="1040515" cy="6075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9EC3224C-7D4B-4D63-A6F7-58752DD74536}"/>
              </a:ext>
            </a:extLst>
          </p:cNvPr>
          <p:cNvSpPr/>
          <p:nvPr/>
        </p:nvSpPr>
        <p:spPr>
          <a:xfrm>
            <a:off x="7933941" y="3900814"/>
            <a:ext cx="1040515" cy="6075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ACB70A0C-4190-4751-98CB-5C163C29CDD6}"/>
              </a:ext>
            </a:extLst>
          </p:cNvPr>
          <p:cNvSpPr/>
          <p:nvPr/>
        </p:nvSpPr>
        <p:spPr>
          <a:xfrm>
            <a:off x="9319487" y="3894068"/>
            <a:ext cx="1040515" cy="6075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79BC3A0C-A382-41A6-A209-B0BF91BBEF2F}"/>
              </a:ext>
            </a:extLst>
          </p:cNvPr>
          <p:cNvSpPr/>
          <p:nvPr/>
        </p:nvSpPr>
        <p:spPr>
          <a:xfrm>
            <a:off x="10705033" y="3895497"/>
            <a:ext cx="1040515" cy="6075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3A92ECC7-D862-4922-970D-6A10A9FCC3C5}"/>
              </a:ext>
            </a:extLst>
          </p:cNvPr>
          <p:cNvSpPr/>
          <p:nvPr/>
        </p:nvSpPr>
        <p:spPr>
          <a:xfrm>
            <a:off x="9319486" y="4669778"/>
            <a:ext cx="1040515" cy="6075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D8FC62B-749E-4794-ABCB-B3E752C97011}"/>
              </a:ext>
            </a:extLst>
          </p:cNvPr>
          <p:cNvSpPr txBox="1"/>
          <p:nvPr/>
        </p:nvSpPr>
        <p:spPr>
          <a:xfrm>
            <a:off x="8285923" y="2260213"/>
            <a:ext cx="41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1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5C1C45E-E9E9-4E87-98EC-637C34A67951}"/>
              </a:ext>
            </a:extLst>
          </p:cNvPr>
          <p:cNvSpPr txBox="1"/>
          <p:nvPr/>
        </p:nvSpPr>
        <p:spPr>
          <a:xfrm>
            <a:off x="9634182" y="2253467"/>
            <a:ext cx="41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2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FE6C141-2058-46FC-B19E-873CDA84F970}"/>
              </a:ext>
            </a:extLst>
          </p:cNvPr>
          <p:cNvSpPr txBox="1"/>
          <p:nvPr/>
        </p:nvSpPr>
        <p:spPr>
          <a:xfrm>
            <a:off x="11028142" y="2235517"/>
            <a:ext cx="41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3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28C04DB2-9322-4B3D-B8B1-9C41CC5BA419}"/>
              </a:ext>
            </a:extLst>
          </p:cNvPr>
          <p:cNvSpPr txBox="1"/>
          <p:nvPr/>
        </p:nvSpPr>
        <p:spPr>
          <a:xfrm>
            <a:off x="8247636" y="3074898"/>
            <a:ext cx="41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4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FC72E968-E8C1-41B7-9F85-008DCC4F49EB}"/>
              </a:ext>
            </a:extLst>
          </p:cNvPr>
          <p:cNvSpPr txBox="1"/>
          <p:nvPr/>
        </p:nvSpPr>
        <p:spPr>
          <a:xfrm>
            <a:off x="8247636" y="3862079"/>
            <a:ext cx="41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7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DF8CC22C-15E3-4D80-84AE-89AAF087D264}"/>
              </a:ext>
            </a:extLst>
          </p:cNvPr>
          <p:cNvSpPr txBox="1"/>
          <p:nvPr/>
        </p:nvSpPr>
        <p:spPr>
          <a:xfrm>
            <a:off x="9624764" y="4650410"/>
            <a:ext cx="41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0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FB8DD48-E09A-4BA2-BF56-00FC0C4C1CB7}"/>
              </a:ext>
            </a:extLst>
          </p:cNvPr>
          <p:cNvSpPr txBox="1"/>
          <p:nvPr/>
        </p:nvSpPr>
        <p:spPr>
          <a:xfrm>
            <a:off x="9624764" y="3086408"/>
            <a:ext cx="41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5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51915AD5-7D9A-4D5B-B270-2FAAA2561A4A}"/>
              </a:ext>
            </a:extLst>
          </p:cNvPr>
          <p:cNvSpPr txBox="1"/>
          <p:nvPr/>
        </p:nvSpPr>
        <p:spPr>
          <a:xfrm>
            <a:off x="9636809" y="3881514"/>
            <a:ext cx="41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8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CEB6E380-B2D4-4D2D-B6B8-50D3F628F526}"/>
              </a:ext>
            </a:extLst>
          </p:cNvPr>
          <p:cNvSpPr txBox="1"/>
          <p:nvPr/>
        </p:nvSpPr>
        <p:spPr>
          <a:xfrm>
            <a:off x="11030154" y="3086408"/>
            <a:ext cx="41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6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EDEE51-9B3E-4BFC-A647-FF293F58C211}"/>
              </a:ext>
            </a:extLst>
          </p:cNvPr>
          <p:cNvSpPr txBox="1"/>
          <p:nvPr/>
        </p:nvSpPr>
        <p:spPr>
          <a:xfrm>
            <a:off x="11015102" y="3874700"/>
            <a:ext cx="41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88322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49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AMGDT</vt:lpstr>
      <vt:lpstr>Arial</vt:lpstr>
      <vt:lpstr>Calibri</vt:lpstr>
      <vt:lpstr>Calibri Light</vt:lpstr>
      <vt:lpstr>Century Gothic</vt:lpstr>
      <vt:lpstr>Marlett</vt:lpstr>
      <vt:lpstr>Swis721 BlkEx BT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JETRO KEPLER</dc:creator>
  <cp:lastModifiedBy>JETRO KEPLER</cp:lastModifiedBy>
  <cp:revision>1</cp:revision>
  <cp:lastPrinted>2023-03-07T21:40:01Z</cp:lastPrinted>
  <dcterms:created xsi:type="dcterms:W3CDTF">2023-03-07T20:30:29Z</dcterms:created>
  <dcterms:modified xsi:type="dcterms:W3CDTF">2023-03-07T21:42:02Z</dcterms:modified>
</cp:coreProperties>
</file>