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E5098-7FE5-4840-487E-DFF5BF846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B247E-96FD-0DA0-9653-CF10BF344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E531CE-F7C1-F760-238A-118267DB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214-D6E6-45DF-8EF9-E7B6B5EB989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A00CA-7B27-E8F5-24E5-B9FFA24C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961FF-24A0-D624-C1ED-00CD54DF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C2A-C948-4EA7-AE81-5FFD18C33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74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1DA2E-0405-A7DA-4A62-01A685CC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07CEEA-D602-1D15-CCFF-4F38005A0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13A8F2-2331-D8AF-ABFC-45192B3E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214-D6E6-45DF-8EF9-E7B6B5EB989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295DF-A051-22F1-7FAB-01700B1E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63169F-188C-F4AE-4772-0CA9682D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C2A-C948-4EA7-AE81-5FFD18C33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22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B9C561-3F62-61B2-4637-A68D3A96E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D42D1F-1BEB-1C35-719D-3C1D80475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8AE5EA-4935-A21E-3E69-176832DA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214-D6E6-45DF-8EF9-E7B6B5EB989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4659DA-9874-4C66-CBB6-B942228E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FBF5FC-32E3-9BEB-8B51-DB11AA3C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C2A-C948-4EA7-AE81-5FFD18C33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63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81B02-174E-B6F2-F13E-07A4AC6B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26812C-4D0E-76E1-D42F-03A6E29D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257397-9679-156F-C3CC-303449A7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214-D6E6-45DF-8EF9-E7B6B5EB989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0C44D-5830-6FCF-14B0-BE6CD5D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F3B55-D98D-0256-5829-C41373D3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C2A-C948-4EA7-AE81-5FFD18C33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44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FBF79-8312-16F9-5123-48787722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B57502-04E2-BFD5-6284-133CC694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A49656-2C18-A200-953B-8FB217E2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214-D6E6-45DF-8EF9-E7B6B5EB989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81F319-6426-72DD-CC5D-7A443E14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64A88-E500-7951-1706-57E5FF22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C2A-C948-4EA7-AE81-5FFD18C33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19A14-F7E2-FCD8-C9A0-090B9A7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3BFFD5-CF57-63EB-BB18-3EA2CD47F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49E72F-2FAA-10DB-0645-FF0D9509C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C2F9CE-7CBA-A1DC-A3BF-17EC0492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214-D6E6-45DF-8EF9-E7B6B5EB989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FF62E3-9CBC-331E-CE15-7B01172D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2B5828-F853-F670-ECE2-6D754889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C2A-C948-4EA7-AE81-5FFD18C33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8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F6BAF-381E-FDFF-7064-5FC1DDE6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EB1190-5A44-23F4-4E43-783C9C26A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2B9403-2E72-0D81-5EC7-E212F8689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37F0DC-7B3B-8FED-B9BE-BA15A78F1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FA6D4B-822F-38D5-3B6B-18AA9A150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462605-9163-7C8B-232B-A44692DF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214-D6E6-45DF-8EF9-E7B6B5EB989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5D6900-AF93-6732-FA3A-7DA7E99A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66A0B9-0EE7-FD8E-EDA0-EC24C164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C2A-C948-4EA7-AE81-5FFD18C33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4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88E5C-D7EA-A7FC-F01D-C7DF9F42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674E5C-9618-8636-63B3-B1B68E74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214-D6E6-45DF-8EF9-E7B6B5EB989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E9BBA6-9479-32D3-BE8A-0210754E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D4D306-72F6-611E-5457-98DED1A1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C2A-C948-4EA7-AE81-5FFD18C33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41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C85DF7-F5A3-8B9A-B24F-1CF531B0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214-D6E6-45DF-8EF9-E7B6B5EB989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5A2DEB3-1AA6-4F6D-AF2C-35D084C1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EFD3EC-A12F-0FEA-2CFD-88E5CAE0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C2A-C948-4EA7-AE81-5FFD18C33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41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A2D23-C50F-712B-55E4-017A8928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0D15FE-B612-40D9-5D03-9E80EAD7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E4E4A3-5B38-EA27-9DC5-6E6117EF8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286E91-0450-6030-BC0A-1037FF16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214-D6E6-45DF-8EF9-E7B6B5EB989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D8CCEF-C4E8-588A-2D47-0A2BF6AB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FBCF65-7FC9-96AB-E296-CA875F38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C2A-C948-4EA7-AE81-5FFD18C33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0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EF969-4325-9D88-9D04-A8AA8B8C0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3C1313-14A3-FB66-28EE-BDFB3B18C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E5B0F9-466D-ABCF-DFD9-501E205C5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F08CDE-1CA7-CB35-59E9-DD0089E0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214-D6E6-45DF-8EF9-E7B6B5EB989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A189FB-6898-5109-2FBE-C30AF405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3E84EC-B67B-838A-6A36-36D716F0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C2A-C948-4EA7-AE81-5FFD18C33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96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3256CB-3644-91B6-F434-765101D9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CD6D1C-0D39-E889-09EA-AE3A2D776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86C537-5B97-5BF7-6699-91EFBC85C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5214-D6E6-45DF-8EF9-E7B6B5EB989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76168D-7DF0-CB8D-30F9-905D96637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E111F4-ABF5-8643-56A7-121E74C83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74C2A-C948-4EA7-AE81-5FFD18C33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89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4B675-E175-8325-795B-C0C58624E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6AFD3C-84EF-52C3-0F86-2248B3F0A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73D06A11-A4B2-4279-E276-2CF457FA4E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0420202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73D06A11-A4B2-4279-E276-2CF457FA4E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6973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F6FBFA2C-801F-4F09-951F-2226A8BDDB04}">
  <we:reference id="wa200003233" version="2.0.0.3" store="pt-BR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YTW/bOBD9K4UuvRgLitSHnVvieIECRZDGRVCgMIwROXLZyqJAUWndwP+9Q8pJNom33m2b1Mku4AM5pIcz772hRrqMlG6bClYnsMToIHpVKy1BGfsijgZR3RuPjPm0BPspFaj4kCcsjWWesSJOGaNdpnHa1G10cBk5sAt057rtoPIeyfh+Noigqk5h4WclVC0OogZta2qo9FfsN9OSsx2uBxF+aSpjwbucOnDo3V7QdppTKPEfgk4E6fQFTlG63nqGjbHuaj6I2n4UQrq95p2FA8emdqBrcuxtyFAUkLE8oREbiSKLwdtLXbnNlmI1+dJYyoeyXDUeljFFtzCW8KqiELfFtt0cMjZVtwyjyS371HRW4hmWYal22q08wIfTyfx8cnJ8OI3WhMGpNYRQWDoxS5xTDuQDKeKaAPE7PpjPY4sUgIoO2HpwHdOhuoBakvVuQIeLhcUFXIEweZhoz4G4m781Dqr5OdYKwoY/u3qDPrsf+4wsra4X1UYJNxS97VOSVdcSCaiOwI4/gHVecsVHItTzQv82VqE9WgVqjrW9YpoP7mSzNxCsZ1cSpv99/ItWN4rqU3lYCc3WflcGTCYZ8owrPip4nApQO3X/9DQ2eNyaPcOF9rfblkrdqXZl6s79L/OfQ70Xd5GLtOQJCJZlwyzOhWD5Hl3q40rj87vOH7nUApI0V50zP1Ju1w+XPqJ/U3jx3cJ7KHl4TB/v3Bswf8dj6ibrvoZTmchkWLJYSc4B83yUsv2o4UnrqE/+ThXv1F5baYn2ltqiJVID7QcKHIScmv5Ijf26UWEZQ8qX0WtNMPS+qVg77/blEbRavvQEBhT/hsSwvf21FN7DpCeRixHLOTLJWSJUInnC5TPsMnZfNmDVM3iqe1PMWJaXyPkwpxcm+gkm9p3SNx31vlqBwpCb/o9w+k/S7kkt8zKOS5GmyWgomYJhBrvfgn8zqa+O56dISZk7SfFnyeV3su0pTDKWohxiKgqBcY5SxMm+U/hTXeYTvFOeWIvcSnCkna2t8dbO4l3Q1t5oh7rYB2xYb4CdhYZrvb2dM51rG5B4CjVuaeuIeqgVqh2tXfh6Gt4IPEW6qHb1gv6b6nUjuF5/A9sqgoHuFQAA&quot;"/>
    <we:property name="creatorSessionId" value="&quot;59ec9ed2-fb1e-4b42-8ea0-50957cbdafde&quot;"/>
    <we:property name="creatorTenantId" value="&quot;8e123a37-3744-4839-b542-42a08d32388b&quot;"/>
    <we:property name="creatorUserId" value="&quot;100320032C913478&quot;"/>
    <we:property name="datasetId" value="&quot;86b9d436-1e42-417a-b5de-a50292e6df8a&quot;"/>
    <we:property name="embedUrl" value="&quot;/reportEmbed?reportId=c55e1f52-a5ae-4ca2-a096-34012693db1f&amp;config=eyJjbHVzdGVyVXJsIjoiaHR0cHM6Ly9XQUJJLUJSQVpJTC1TT1VUSC1yZWRpcmVjdC5hbmFseXNpcy53aW5kb3dzLm5ldCIsImVtYmVkRmVhdHVyZXMiOnsidXNhZ2VNZXRyaWNzVk5leHQiOnRydWUsImRpc2FibGVBbmd1bGFySlNCb290c3RyYXBSZXBvcnRFbWJlZCI6dHJ1ZX19&amp;disableSensitivityBanner=true&quot;"/>
    <we:property name="initialStateBookmark" value="&quot;H4sIAAAAAAAAA+1Y30/bMBD+V6a88FJNzo8mLW+ldBJiFEZRNWmqqqt9KUZpHDkOo0P933d2Cgzo6DYGFDapD/bZPd9933fOJZeekGWRwbwPM/S2vb1cSA5C6Xe+1/Dy2rhzeLh/0DneH/c7Bz0yq8JIlZfe9qVnQE/RDGVZQWZdkPHLqOFBlh3B1M5SyEpseAXqUuWQyW9Yb6YloytcNDy8KDKlwbocGDBo3Z7TdprT2f77kE4EbuQ5DpCb2nqMhdLmat7wynrkQrq9Zp25A7sqNyBzcmxtyDCcQMySiEasHU5iH6w9lZlZbpnMexeFpnwoy3lhcehSdFOlCaDMc3FrLMvlIV2VVTM36t2yD1SlOR5j6pZyI83cItoZ9MbDXn+3M/AWhMGRVoSQW+qrGY4pB/KBFHFOgNgdp+prVyMFILxttmhcx9QR55Bzst4NqDOdapzCFQi9p4l2CMTd+EQZyMZDzAW4DR+qfIk+ux/7iCylzKfZUgk3FJ3UKfGsKokEFDugu6egjZXc5IwItbzQv5UWqHfmjppdqa+YDhp3stkYCBajKwnT/85+0OpSUXUqTyuh0cLuioHxKMYgDkTQngR+MwSxVvevT2ON563ZY5xKe7utqNS1ahcqr8x/mT8O9VrckyRspkEEIYvjVuwnYciSDbrUu5nEt3edP3OpOSRpLiqj/qTcrh8udUS/U3j+3cJ7KnlYTJ/v3BswX+IxdZN1XcNNHvGolTJf8CAATJJ2k21GDfdKQ43xA1W8VntlJjnqW2rzZkgNtB0IMOByKuojJdbrSrhldClfeh8lwVD7pmKtrNutHSgl37IEOhR/QqLbXv5dCu9hUpMYhG2WBMh4wKJQRDyIAv4Gu4z1lw1o8Qae6tbkMxYnKQZBK6EXJvqFLNx0Sj9V1PtKAQJdbvIf4fRX0q5JTZPU99Ow2YzaLc4EtGJY/xb8wqTu7Y6PkJJSd5IK3iSXD2RbUxjFrIm8hc1wEqKfIA/9aNMpfFSX+QrvlFfWIpccDGlnZWu8srP47LS1MdqhLvYJG9YbYEeu4VqsbudUZcoCOB5BjivaOqIecoFiTWvnvp66NwJLkZxk63pB+031uhFcLL4DtuHjFt8VAAA=&quot;"/>
    <we:property name="isFiltersActionButtonVisible" value="true"/>
    <we:property name="pageDisplayName" value="&quot;Vendas&quot;"/>
    <we:property name="reportEmbeddedTime" value="&quot;2023-12-20T03:31:17.633Z&quot;"/>
    <we:property name="reportName" value="&quot;feitoPorMim&quot;"/>
    <we:property name="reportState" value="&quot;CONNECTED&quot;"/>
    <we:property name="reportUrl" value="&quot;/links/hzGnjhAxvu?ctid=8e123a37-3744-4839-b542-42a08d32388b&amp;pbi_source=linkShare&amp;bookmarkGuid=80207901-ca32-4c75-a116-abff54b7f4a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Eugenio Tomaz da Silva</dc:creator>
  <cp:lastModifiedBy>José Eugenio Tomaz da Silva</cp:lastModifiedBy>
  <cp:revision>2</cp:revision>
  <dcterms:created xsi:type="dcterms:W3CDTF">2023-12-20T03:31:48Z</dcterms:created>
  <dcterms:modified xsi:type="dcterms:W3CDTF">2023-12-20T10:47:45Z</dcterms:modified>
</cp:coreProperties>
</file>