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6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9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5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150" y="1176617"/>
            <a:ext cx="6788647" cy="171462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GAME CONTROL USING HAND GESTURE 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7527" y="3231920"/>
            <a:ext cx="5307321" cy="2659377"/>
          </a:xfrm>
        </p:spPr>
        <p:txBody>
          <a:bodyPr anchor="b">
            <a:normAutofit fontScale="85000" lnSpcReduction="10000"/>
          </a:bodyPr>
          <a:lstStyle/>
          <a:p>
            <a:endParaRPr lang="en-US"/>
          </a:p>
          <a:p>
            <a:endParaRPr lang="en-US" dirty="0"/>
          </a:p>
          <a:p>
            <a:r>
              <a:rPr lang="en-US" dirty="0"/>
              <a:t>GROUP MEMBERS:</a:t>
            </a:r>
          </a:p>
          <a:p>
            <a:pPr marL="285750" indent="-285750">
              <a:buChar char="•"/>
            </a:pPr>
            <a:r>
              <a:rPr lang="en-US" dirty="0"/>
              <a:t>John </a:t>
            </a:r>
            <a:r>
              <a:rPr lang="en-US" dirty="0" err="1"/>
              <a:t>amal</a:t>
            </a:r>
          </a:p>
          <a:p>
            <a:pPr marL="285750" indent="-285750">
              <a:buChar char="•"/>
            </a:pPr>
            <a:r>
              <a:rPr lang="en-US"/>
              <a:t>Joel joy</a:t>
            </a:r>
          </a:p>
          <a:p>
            <a:pPr marL="285750" indent="-285750">
              <a:buChar char="•"/>
            </a:pPr>
            <a:r>
              <a:rPr lang="en-US" dirty="0"/>
              <a:t>Kevin </a:t>
            </a:r>
            <a:r>
              <a:rPr lang="en-US" dirty="0" err="1"/>
              <a:t>paulson</a:t>
            </a:r>
          </a:p>
          <a:p>
            <a:pPr marL="285750" indent="-285750">
              <a:buChar char="•"/>
            </a:pPr>
            <a:r>
              <a:rPr lang="en-US" dirty="0"/>
              <a:t>Jerin </a:t>
            </a:r>
            <a:r>
              <a:rPr lang="en-US" dirty="0" err="1"/>
              <a:t>davis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88375" y="3222171"/>
            <a:ext cx="0" cy="2645229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156D-02EE-2430-3814-99154681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344-2352-9DA2-A2F4-549190CA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966595"/>
            <a:ext cx="10427841" cy="4035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Game control using hand gesture recognition, the controls for the car racing game was made.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Controls including acceleration, brake, reverse,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Hand recognition was </a:t>
            </a:r>
            <a:r>
              <a:rPr lang="en-US" dirty="0" err="1"/>
              <a:t>build</a:t>
            </a:r>
            <a:r>
              <a:rPr lang="en-US" dirty="0"/>
              <a:t> with </a:t>
            </a:r>
            <a:r>
              <a:rPr lang="en-US" dirty="0" err="1"/>
              <a:t>mediapipe</a:t>
            </a:r>
            <a:r>
              <a:rPr lang="en-US" dirty="0"/>
              <a:t> and 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Works for all racing games.</a:t>
            </a:r>
          </a:p>
        </p:txBody>
      </p:sp>
    </p:spTree>
    <p:extLst>
      <p:ext uri="{BB962C8B-B14F-4D97-AF65-F5344CB8AC3E}">
        <p14:creationId xmlns:p14="http://schemas.microsoft.com/office/powerpoint/2010/main" val="42943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115A-FDEB-F2C3-E3FC-DDCDF2FE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E989-F82E-D558-F3C7-7FC8C970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Supports all new genre of games.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Creating a software interface to register the desired moves for the gamer.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Implement more complex moves for multiple games.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Improve movement accuracy by bringing IoT devices which supports the software.</a:t>
            </a:r>
          </a:p>
          <a:p>
            <a:pPr marL="342900" indent="-3429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114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VaultVTI</vt:lpstr>
      <vt:lpstr>GAME CONTROL USING HAND GESTURE RECOGNITION</vt:lpstr>
      <vt:lpstr>PHASE - 1</vt:lpstr>
      <vt:lpstr>PHASE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paulson</cp:lastModifiedBy>
  <cp:revision>125</cp:revision>
  <dcterms:created xsi:type="dcterms:W3CDTF">2024-07-24T03:56:18Z</dcterms:created>
  <dcterms:modified xsi:type="dcterms:W3CDTF">2024-07-25T05:40:54Z</dcterms:modified>
</cp:coreProperties>
</file>