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97" r:id="rId2"/>
    <p:sldMasterId id="2147483699" r:id="rId3"/>
    <p:sldMasterId id="2147483701" r:id="rId4"/>
  </p:sldMasterIdLst>
  <p:notesMasterIdLst>
    <p:notesMasterId r:id="rId12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8AB1"/>
    <a:srgbClr val="006896"/>
    <a:srgbClr val="00FF00"/>
    <a:srgbClr val="FF3300"/>
    <a:srgbClr val="D0D8E8"/>
    <a:srgbClr val="898A84"/>
    <a:srgbClr val="8B8B85"/>
    <a:srgbClr val="989995"/>
    <a:srgbClr val="8A8B85"/>
    <a:srgbClr val="9C9D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160" autoAdjust="0"/>
    <p:restoredTop sz="93015" autoAdjust="0"/>
  </p:normalViewPr>
  <p:slideViewPr>
    <p:cSldViewPr>
      <p:cViewPr varScale="1">
        <p:scale>
          <a:sx n="107" d="100"/>
          <a:sy n="107" d="100"/>
        </p:scale>
        <p:origin x="1416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40.25157" units="1/cm"/>
          <inkml:channelProperty channel="Y" name="resolution" value="40.29851" units="1/cm"/>
          <inkml:channelProperty channel="T" name="resolution" value="1" units="1/dev"/>
        </inkml:channelProperties>
      </inkml:inkSource>
      <inkml:timestamp xml:id="ts0" timeString="2021-06-17T07:41:41.7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18521 13905 0,'-29'0'47,"0"0"0,-1 0 109,30-29-140,-29 0 0,-1 29-16,1-30 15,0 1 16,-1-1-31,1 30 32,29-29-32,-30 0 15,30-1 1,-29 30-16,0-29 16,29-1-16,-30 30 15,30-29 16,-29 0-15,29-1 0,0 1 15,-30 29-31,30-30 16,0 1-16,0 0 15,0-1 1,0 1-1,0-1 1,0 1-16,0 0 31,0-1-15,30 1 15,-1-1 0,1 30-31,-1 0 16,-29-29 0,59 29-1,-30 0 1,1 0 0,-1 0-1,0 0-15,1 0 16,-1 0-1,1 0-15,-1 0 16,0 0 0,1 0 31,-1 29-47,-29 1 31,0-1-16,30 1-15,-1-1 16,-29 0 0,0 1-16,0-1 15,0 30 1,0-30 15,0 1-31,29-1 16,-29 1-1,0-1 1,0 0-16,0 1 31,30 29-15,-30-30 46,0 0-30,0 1-17,0-1 17,-30-29-32,30 30 15,0-1 32,-29 0-16,-30 1 32,30-1-48,-1 1 1,1-30 78,0 0-63</inkml:trace>
  <inkml:trace contextRef="#ctx0" brushRef="#br0" timeOffset="13943.809">14788 17551 0,'0'-29'31,"-30"29"-15,1 0 31,-30 0-16,30 0-15,-1 0-16,1 0 15,-30 0 1,30 0-1,-1 0-15,-29 0 32,30 0-17,0 0 1,-1 0 0,1 0 15,-30 0-16,30 0 17,-30 0-1,29 0 0,1 0-15,0 0 15,-1-30-15,-29 1 15,30 29-15,-30 0 46,59-30-31,-29 30 1,-30 0-1,30-29-16,-30 0 48,29-1-32,-28 30 16,28 0-16,1 0 1,-1 0-17,1-29 48,29-1-32,-29 30-15,29-29 15,-30 29-16,1 0 126,-1 0-110,1-29-15,0-1 109,29 1 16,0-1-63,29 30-31,0-29-1,1 29 17,-1 0-16,-29-29-32,30 29 17,-1 0-17,0 0-15,1 0 16,-1 0 0,1-30-1,28 30 16,-28 0 1,-1 0-17,30 0 1,-59-29 0,59 29-1,-30 0 1,30 0-1,0 0-15,-30 0 16,1 0 0,-1 0-16,0 0 15,1 0 1,-1-30 0,1 30-16,-1 0 15,30 0 1,-30 0-1,1 0 1,-1 0 0,30 0-1,-30 0-15,30-29 16,-30 29-16,30 0 16,-29-29-16,-1 29 15,30 0-15,0 0 16,-1 0-1,-28 0-15,-1 0 16,30 0-16,-30 0 16,1 0-16,-1 0 15,1 0-15,28 0 16,-28 0 15,-1 0-15,1 0-16,-1 0 15,0 0 1,1 0-16,-1 0 16,1 0-1,-1 0 1,-29 29 15,0 0-15,0 1-1,0-1-15,0 1 16,0-1 0,0 0-1,0 1-15,0-1 16,0 1 15,-29-30-31,-1 58 16,1-58-1,29 30 1,-30-1 0,1-29 15,0 30 0,-1-1-15,1-29-1,-1 29-15,1-29 16,0 30-16,-30-30 16,29 0-1,1 29 1,0 1-16,-30-30 31,29 0 16,1 0 16,0 29-48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E7199E-8679-4F3C-8155-58768A363C02}" type="datetimeFigureOut">
              <a:rPr lang="zh-TW" altLang="en-US" smtClean="0"/>
              <a:pPr/>
              <a:t>2021/7/13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60374F-9A86-46DD-8EF8-D00FDB6644A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24858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60374F-9A86-46DD-8EF8-D00FDB6644A9}" type="slidenum">
              <a:rPr lang="zh-TW" altLang="en-US" smtClean="0">
                <a:solidFill>
                  <a:prstClr val="black"/>
                </a:solidFill>
              </a:rPr>
              <a:pPr/>
              <a:t>2</a:t>
            </a:fld>
            <a:endParaRPr lang="zh-TW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10261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60374F-9A86-46DD-8EF8-D00FDB6644A9}" type="slidenum">
              <a:rPr lang="zh-TW" altLang="en-US" smtClean="0">
                <a:solidFill>
                  <a:prstClr val="black"/>
                </a:solidFill>
              </a:rPr>
              <a:pPr/>
              <a:t>3</a:t>
            </a:fld>
            <a:endParaRPr lang="zh-TW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48295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60374F-9A86-46DD-8EF8-D00FDB6644A9}" type="slidenum">
              <a:rPr lang="zh-TW" altLang="en-US" smtClean="0">
                <a:solidFill>
                  <a:prstClr val="black"/>
                </a:solidFill>
              </a:rPr>
              <a:pPr/>
              <a:t>4</a:t>
            </a:fld>
            <a:endParaRPr lang="zh-TW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95841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60374F-9A86-46DD-8EF8-D00FDB6644A9}" type="slidenum">
              <a:rPr lang="zh-TW" altLang="en-US" smtClean="0">
                <a:solidFill>
                  <a:prstClr val="black"/>
                </a:solidFill>
              </a:rPr>
              <a:pPr/>
              <a:t>5</a:t>
            </a:fld>
            <a:endParaRPr lang="zh-TW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7838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60374F-9A86-46DD-8EF8-D00FDB6644A9}" type="slidenum">
              <a:rPr lang="zh-TW" altLang="en-US" smtClean="0">
                <a:solidFill>
                  <a:prstClr val="black"/>
                </a:solidFill>
              </a:rPr>
              <a:pPr/>
              <a:t>7</a:t>
            </a:fld>
            <a:endParaRPr lang="zh-TW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41229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4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840541" y="692149"/>
            <a:ext cx="2124075" cy="5113339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66725" y="692149"/>
            <a:ext cx="6221413" cy="5113339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27866" y="308656"/>
            <a:ext cx="7374505" cy="1560173"/>
          </a:xfrm>
        </p:spPr>
        <p:txBody>
          <a:bodyPr/>
          <a:lstStyle>
            <a:lvl1pPr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1pPr>
          </a:lstStyle>
          <a:p>
            <a:r>
              <a:rPr lang="en-US" altLang="zh-TW" sz="3600" dirty="0" smtClean="0"/>
              <a:t>Content</a:t>
            </a:r>
            <a:br>
              <a:rPr lang="en-US" altLang="zh-TW" sz="3600" dirty="0" smtClean="0"/>
            </a:br>
            <a:r>
              <a:rPr lang="en-US" altLang="zh-TW" sz="3600" spc="-150" dirty="0" smtClean="0"/>
              <a:t>Gill Sans MT </a:t>
            </a:r>
            <a:r>
              <a:rPr lang="zh-TW" altLang="en-US" sz="3600" spc="-150" dirty="0" smtClean="0"/>
              <a:t> </a:t>
            </a:r>
            <a:r>
              <a:rPr lang="en-US" altLang="zh-TW" sz="3600" spc="-150" dirty="0" smtClean="0"/>
              <a:t>or </a:t>
            </a:r>
            <a:r>
              <a:rPr lang="zh-TW" altLang="en-US" sz="3600" spc="-150" dirty="0" smtClean="0"/>
              <a:t>微軟正黑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988843"/>
            <a:ext cx="8229600" cy="4137324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5pPr>
          </a:lstStyle>
          <a:p>
            <a:pPr lvl="0"/>
            <a:r>
              <a:rPr lang="en-US" dirty="0" smtClean="0"/>
              <a:t>Gill Sans MT</a:t>
            </a:r>
          </a:p>
          <a:p>
            <a:pPr lvl="0"/>
            <a:r>
              <a:rPr lang="zh-TW" altLang="en-US" dirty="0" smtClean="0"/>
              <a:t>微軟正黑</a:t>
            </a:r>
          </a:p>
          <a:p>
            <a:pPr lvl="0"/>
            <a:endParaRPr lang="zh-TW" altLang="en-US" dirty="0" smtClean="0"/>
          </a:p>
          <a:p>
            <a:pPr lvl="0"/>
            <a:endParaRPr lang="zh-TW" altLang="en-US" dirty="0" smtClean="0"/>
          </a:p>
          <a:p>
            <a:pPr lvl="0"/>
            <a:endParaRPr lang="zh-TW" altLang="en-US" dirty="0" smtClean="0"/>
          </a:p>
        </p:txBody>
      </p:sp>
      <p:pic>
        <p:nvPicPr>
          <p:cNvPr id="4" name="Picture 16" descr="C:\Documents and Settings\tomcctang\桌面\auo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3869" y="285752"/>
            <a:ext cx="81438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4"/>
          <p:cNvGrpSpPr/>
          <p:nvPr userDrawn="1"/>
        </p:nvGrpSpPr>
        <p:grpSpPr>
          <a:xfrm flipH="1">
            <a:off x="1782000" y="3"/>
            <a:ext cx="7362000" cy="6885919"/>
            <a:chOff x="-306" y="0"/>
            <a:chExt cx="7362615" cy="6885918"/>
          </a:xfrm>
        </p:grpSpPr>
        <p:sp>
          <p:nvSpPr>
            <p:cNvPr id="9" name="手繪多邊形 8"/>
            <p:cNvSpPr/>
            <p:nvPr userDrawn="1"/>
          </p:nvSpPr>
          <p:spPr>
            <a:xfrm>
              <a:off x="1" y="0"/>
              <a:ext cx="5791230" cy="6885918"/>
            </a:xfrm>
            <a:custGeom>
              <a:avLst/>
              <a:gdLst>
                <a:gd name="connsiteX0" fmla="*/ 0 w 5143500"/>
                <a:gd name="connsiteY0" fmla="*/ 5143500 h 5143500"/>
                <a:gd name="connsiteX1" fmla="*/ 0 w 5143500"/>
                <a:gd name="connsiteY1" fmla="*/ 0 h 5143500"/>
                <a:gd name="connsiteX2" fmla="*/ 5143500 w 5143500"/>
                <a:gd name="connsiteY2" fmla="*/ 5143500 h 5143500"/>
                <a:gd name="connsiteX3" fmla="*/ 0 w 5143500"/>
                <a:gd name="connsiteY3" fmla="*/ 5143500 h 5143500"/>
                <a:gd name="connsiteX0" fmla="*/ 0 w 5143500"/>
                <a:gd name="connsiteY0" fmla="*/ 5143500 h 5143500"/>
                <a:gd name="connsiteX1" fmla="*/ 0 w 5143500"/>
                <a:gd name="connsiteY1" fmla="*/ 0 h 5143500"/>
                <a:gd name="connsiteX2" fmla="*/ 1628775 w 5143500"/>
                <a:gd name="connsiteY2" fmla="*/ 1619250 h 5143500"/>
                <a:gd name="connsiteX3" fmla="*/ 5143500 w 5143500"/>
                <a:gd name="connsiteY3" fmla="*/ 5143500 h 5143500"/>
                <a:gd name="connsiteX4" fmla="*/ 0 w 5143500"/>
                <a:gd name="connsiteY4" fmla="*/ 5143500 h 5143500"/>
                <a:gd name="connsiteX0" fmla="*/ 0 w 5143500"/>
                <a:gd name="connsiteY0" fmla="*/ 5143500 h 5143500"/>
                <a:gd name="connsiteX1" fmla="*/ 0 w 5143500"/>
                <a:gd name="connsiteY1" fmla="*/ 0 h 5143500"/>
                <a:gd name="connsiteX2" fmla="*/ 2726795 w 5143500"/>
                <a:gd name="connsiteY2" fmla="*/ 0 h 5143500"/>
                <a:gd name="connsiteX3" fmla="*/ 5143500 w 5143500"/>
                <a:gd name="connsiteY3" fmla="*/ 5143500 h 5143500"/>
                <a:gd name="connsiteX4" fmla="*/ 0 w 5143500"/>
                <a:gd name="connsiteY4" fmla="*/ 5143500 h 5143500"/>
                <a:gd name="connsiteX0" fmla="*/ 989937 w 6929557"/>
                <a:gd name="connsiteY0" fmla="*/ 5143500 h 6000750"/>
                <a:gd name="connsiteX1" fmla="*/ 989937 w 6929557"/>
                <a:gd name="connsiteY1" fmla="*/ 0 h 6000750"/>
                <a:gd name="connsiteX2" fmla="*/ 3716732 w 6929557"/>
                <a:gd name="connsiteY2" fmla="*/ 0 h 6000750"/>
                <a:gd name="connsiteX3" fmla="*/ 6929558 w 6929557"/>
                <a:gd name="connsiteY3" fmla="*/ 5143500 h 6000750"/>
                <a:gd name="connsiteX4" fmla="*/ 989937 w 6929557"/>
                <a:gd name="connsiteY4" fmla="*/ 5143500 h 6000750"/>
                <a:gd name="connsiteX0" fmla="*/ 989937 w 6929558"/>
                <a:gd name="connsiteY0" fmla="*/ 5143500 h 6000750"/>
                <a:gd name="connsiteX1" fmla="*/ 989937 w 6929558"/>
                <a:gd name="connsiteY1" fmla="*/ 0 h 6000750"/>
                <a:gd name="connsiteX2" fmla="*/ 3716732 w 6929558"/>
                <a:gd name="connsiteY2" fmla="*/ 0 h 6000750"/>
                <a:gd name="connsiteX3" fmla="*/ 6929558 w 6929558"/>
                <a:gd name="connsiteY3" fmla="*/ 5143500 h 6000750"/>
                <a:gd name="connsiteX4" fmla="*/ 989937 w 6929558"/>
                <a:gd name="connsiteY4" fmla="*/ 5143500 h 6000750"/>
                <a:gd name="connsiteX0" fmla="*/ 989937 w 6929558"/>
                <a:gd name="connsiteY0" fmla="*/ 5143500 h 6000750"/>
                <a:gd name="connsiteX1" fmla="*/ 989937 w 6929558"/>
                <a:gd name="connsiteY1" fmla="*/ 0 h 6000750"/>
                <a:gd name="connsiteX2" fmla="*/ 3716732 w 6929558"/>
                <a:gd name="connsiteY2" fmla="*/ 0 h 6000750"/>
                <a:gd name="connsiteX3" fmla="*/ 6929558 w 6929558"/>
                <a:gd name="connsiteY3" fmla="*/ 5143500 h 6000750"/>
                <a:gd name="connsiteX4" fmla="*/ 989937 w 6929558"/>
                <a:gd name="connsiteY4" fmla="*/ 5143500 h 6000750"/>
                <a:gd name="connsiteX0" fmla="*/ 989937 w 6929558"/>
                <a:gd name="connsiteY0" fmla="*/ 5143500 h 6000750"/>
                <a:gd name="connsiteX1" fmla="*/ 989937 w 6929558"/>
                <a:gd name="connsiteY1" fmla="*/ 0 h 6000750"/>
                <a:gd name="connsiteX2" fmla="*/ 3716732 w 6929558"/>
                <a:gd name="connsiteY2" fmla="*/ 0 h 6000750"/>
                <a:gd name="connsiteX3" fmla="*/ 6929558 w 6929558"/>
                <a:gd name="connsiteY3" fmla="*/ 5143500 h 6000750"/>
                <a:gd name="connsiteX4" fmla="*/ 989937 w 6929558"/>
                <a:gd name="connsiteY4" fmla="*/ 5143500 h 6000750"/>
                <a:gd name="connsiteX0" fmla="*/ 3744 w 5943365"/>
                <a:gd name="connsiteY0" fmla="*/ 5143500 h 6446838"/>
                <a:gd name="connsiteX1" fmla="*/ 3744 w 5943365"/>
                <a:gd name="connsiteY1" fmla="*/ 0 h 6446838"/>
                <a:gd name="connsiteX2" fmla="*/ 2730539 w 5943365"/>
                <a:gd name="connsiteY2" fmla="*/ 0 h 6446838"/>
                <a:gd name="connsiteX3" fmla="*/ 5943365 w 5943365"/>
                <a:gd name="connsiteY3" fmla="*/ 5143500 h 6446838"/>
                <a:gd name="connsiteX4" fmla="*/ 3744 w 5943365"/>
                <a:gd name="connsiteY4" fmla="*/ 5143500 h 6446838"/>
                <a:gd name="connsiteX0" fmla="*/ 3744 w 5943365"/>
                <a:gd name="connsiteY0" fmla="*/ 5143500 h 6446838"/>
                <a:gd name="connsiteX1" fmla="*/ 3744 w 5943365"/>
                <a:gd name="connsiteY1" fmla="*/ 0 h 6446838"/>
                <a:gd name="connsiteX2" fmla="*/ 3513518 w 5943365"/>
                <a:gd name="connsiteY2" fmla="*/ 0 h 6446838"/>
                <a:gd name="connsiteX3" fmla="*/ 5943365 w 5943365"/>
                <a:gd name="connsiteY3" fmla="*/ 5143500 h 6446838"/>
                <a:gd name="connsiteX4" fmla="*/ 3744 w 5943365"/>
                <a:gd name="connsiteY4" fmla="*/ 5143500 h 6446838"/>
                <a:gd name="connsiteX0" fmla="*/ 3744 w 5943365"/>
                <a:gd name="connsiteY0" fmla="*/ 5143500 h 6446838"/>
                <a:gd name="connsiteX1" fmla="*/ 3744 w 5943365"/>
                <a:gd name="connsiteY1" fmla="*/ 0 h 6446838"/>
                <a:gd name="connsiteX2" fmla="*/ 3513518 w 5943365"/>
                <a:gd name="connsiteY2" fmla="*/ 0 h 6446838"/>
                <a:gd name="connsiteX3" fmla="*/ 5943365 w 5943365"/>
                <a:gd name="connsiteY3" fmla="*/ 5143500 h 6446838"/>
                <a:gd name="connsiteX4" fmla="*/ 3744 w 5943365"/>
                <a:gd name="connsiteY4" fmla="*/ 5143500 h 6446838"/>
                <a:gd name="connsiteX0" fmla="*/ 3744 w 5943365"/>
                <a:gd name="connsiteY0" fmla="*/ 5143500 h 6446838"/>
                <a:gd name="connsiteX1" fmla="*/ 3744 w 5943365"/>
                <a:gd name="connsiteY1" fmla="*/ 0 h 6446838"/>
                <a:gd name="connsiteX2" fmla="*/ 3513518 w 5943365"/>
                <a:gd name="connsiteY2" fmla="*/ 0 h 6446838"/>
                <a:gd name="connsiteX3" fmla="*/ 5943365 w 5943365"/>
                <a:gd name="connsiteY3" fmla="*/ 5143500 h 6446838"/>
                <a:gd name="connsiteX4" fmla="*/ 3744 w 5943365"/>
                <a:gd name="connsiteY4" fmla="*/ 5143500 h 6446838"/>
                <a:gd name="connsiteX0" fmla="*/ 0 w 5939621"/>
                <a:gd name="connsiteY0" fmla="*/ 5143500 h 5143500"/>
                <a:gd name="connsiteX1" fmla="*/ 0 w 5939621"/>
                <a:gd name="connsiteY1" fmla="*/ 0 h 5143500"/>
                <a:gd name="connsiteX2" fmla="*/ 3509774 w 5939621"/>
                <a:gd name="connsiteY2" fmla="*/ 0 h 5143500"/>
                <a:gd name="connsiteX3" fmla="*/ 5939621 w 5939621"/>
                <a:gd name="connsiteY3" fmla="*/ 5143500 h 5143500"/>
                <a:gd name="connsiteX4" fmla="*/ 0 w 5939621"/>
                <a:gd name="connsiteY4" fmla="*/ 5143500 h 5143500"/>
                <a:gd name="connsiteX0" fmla="*/ 1615432 w 5939621"/>
                <a:gd name="connsiteY0" fmla="*/ 5122646 h 5143500"/>
                <a:gd name="connsiteX1" fmla="*/ 0 w 5939621"/>
                <a:gd name="connsiteY1" fmla="*/ 0 h 5143500"/>
                <a:gd name="connsiteX2" fmla="*/ 3509774 w 5939621"/>
                <a:gd name="connsiteY2" fmla="*/ 0 h 5143500"/>
                <a:gd name="connsiteX3" fmla="*/ 5939621 w 5939621"/>
                <a:gd name="connsiteY3" fmla="*/ 5143500 h 5143500"/>
                <a:gd name="connsiteX4" fmla="*/ 1615432 w 5939621"/>
                <a:gd name="connsiteY4" fmla="*/ 5122646 h 5143500"/>
                <a:gd name="connsiteX0" fmla="*/ 0 w 4324189"/>
                <a:gd name="connsiteY0" fmla="*/ 5122646 h 5143500"/>
                <a:gd name="connsiteX1" fmla="*/ 0 w 4324189"/>
                <a:gd name="connsiteY1" fmla="*/ 0 h 5143500"/>
                <a:gd name="connsiteX2" fmla="*/ 1894342 w 4324189"/>
                <a:gd name="connsiteY2" fmla="*/ 0 h 5143500"/>
                <a:gd name="connsiteX3" fmla="*/ 4324189 w 4324189"/>
                <a:gd name="connsiteY3" fmla="*/ 5143500 h 5143500"/>
                <a:gd name="connsiteX4" fmla="*/ 0 w 4324189"/>
                <a:gd name="connsiteY4" fmla="*/ 5122646 h 514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24189" h="5143500">
                  <a:moveTo>
                    <a:pt x="0" y="5122646"/>
                  </a:moveTo>
                  <a:cubicBezTo>
                    <a:pt x="3744" y="3819308"/>
                    <a:pt x="0" y="1714500"/>
                    <a:pt x="0" y="0"/>
                  </a:cubicBezTo>
                  <a:lnTo>
                    <a:pt x="1894342" y="0"/>
                  </a:lnTo>
                  <a:lnTo>
                    <a:pt x="4324189" y="5143500"/>
                  </a:lnTo>
                  <a:lnTo>
                    <a:pt x="0" y="5122646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TW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10" name="手繪多邊形 9"/>
            <p:cNvSpPr/>
            <p:nvPr userDrawn="1"/>
          </p:nvSpPr>
          <p:spPr>
            <a:xfrm flipH="1">
              <a:off x="-306" y="1988774"/>
              <a:ext cx="7362615" cy="392447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10000 w 10000"/>
                <a:gd name="connsiteY3" fmla="*/ 10000 h 10000"/>
                <a:gd name="connsiteX4" fmla="*/ 0 w 10000"/>
                <a:gd name="connsiteY4" fmla="*/ 10000 h 10000"/>
                <a:gd name="connsiteX0" fmla="*/ 0 w 10000"/>
                <a:gd name="connsiteY0" fmla="*/ 10018 h 10018"/>
                <a:gd name="connsiteX1" fmla="*/ 2000 w 10000"/>
                <a:gd name="connsiteY1" fmla="*/ 18 h 10018"/>
                <a:gd name="connsiteX2" fmla="*/ 8843 w 10000"/>
                <a:gd name="connsiteY2" fmla="*/ 0 h 10018"/>
                <a:gd name="connsiteX3" fmla="*/ 10000 w 10000"/>
                <a:gd name="connsiteY3" fmla="*/ 10018 h 10018"/>
                <a:gd name="connsiteX4" fmla="*/ 0 w 10000"/>
                <a:gd name="connsiteY4" fmla="*/ 10018 h 10018"/>
                <a:gd name="connsiteX0" fmla="*/ 0 w 8843"/>
                <a:gd name="connsiteY0" fmla="*/ 10018 h 10018"/>
                <a:gd name="connsiteX1" fmla="*/ 2000 w 8843"/>
                <a:gd name="connsiteY1" fmla="*/ 18 h 10018"/>
                <a:gd name="connsiteX2" fmla="*/ 8843 w 8843"/>
                <a:gd name="connsiteY2" fmla="*/ 0 h 10018"/>
                <a:gd name="connsiteX3" fmla="*/ 8843 w 8843"/>
                <a:gd name="connsiteY3" fmla="*/ 9995 h 10018"/>
                <a:gd name="connsiteX4" fmla="*/ 0 w 8843"/>
                <a:gd name="connsiteY4" fmla="*/ 10018 h 10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43" h="10018">
                  <a:moveTo>
                    <a:pt x="0" y="10018"/>
                  </a:moveTo>
                  <a:lnTo>
                    <a:pt x="2000" y="18"/>
                  </a:lnTo>
                  <a:lnTo>
                    <a:pt x="8843" y="0"/>
                  </a:lnTo>
                  <a:lnTo>
                    <a:pt x="8843" y="9995"/>
                  </a:lnTo>
                  <a:lnTo>
                    <a:pt x="0" y="10018"/>
                  </a:lnTo>
                  <a:close/>
                </a:path>
              </a:pathLst>
            </a:custGeom>
            <a:gradFill flip="none" rotWithShape="1">
              <a:gsLst>
                <a:gs pos="32000">
                  <a:srgbClr val="0F8AB1"/>
                </a:gs>
                <a:gs pos="70000">
                  <a:srgbClr val="1E4B70"/>
                </a:gs>
              </a:gsLst>
              <a:path path="circle">
                <a:fillToRect r="100000" b="100000"/>
              </a:path>
              <a:tileRect l="-100000" t="-100000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TW" altLang="en-US">
                <a:solidFill>
                  <a:prstClr val="white"/>
                </a:solidFill>
                <a:latin typeface="Gill Sans MT" pitchFamily="34" charset="0"/>
                <a:ea typeface="微軟正黑體" pitchFamily="34" charset="-120"/>
                <a:cs typeface="新細明體" pitchFamily="-65" charset="-120"/>
              </a:endParaRPr>
            </a:p>
          </p:txBody>
        </p:sp>
      </p:grpSp>
      <p:pic>
        <p:nvPicPr>
          <p:cNvPr id="11" name="Picture 2" descr="\\Auhqfs01\agm006$\Corpcom\Library\CIS\AUO\Logo Combination\AUOInnovatingLing\AUOlogo_InnovatingLife_whit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1830" y="3203976"/>
            <a:ext cx="2700300" cy="1599397"/>
          </a:xfrm>
          <a:prstGeom prst="rect">
            <a:avLst/>
          </a:prstGeom>
          <a:noFill/>
        </p:spPr>
      </p:pic>
      <p:sp>
        <p:nvSpPr>
          <p:cNvPr id="7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517105" y="6356352"/>
            <a:ext cx="2895600" cy="365125"/>
          </a:xfrm>
        </p:spPr>
        <p:txBody>
          <a:bodyPr/>
          <a:lstStyle/>
          <a:p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9041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字版面配置區 15"/>
          <p:cNvSpPr>
            <a:spLocks noGrp="1"/>
          </p:cNvSpPr>
          <p:nvPr>
            <p:ph type="body" sz="quarter" idx="11" hasCustomPrompt="1"/>
          </p:nvPr>
        </p:nvSpPr>
        <p:spPr>
          <a:xfrm>
            <a:off x="1106616" y="5109187"/>
            <a:ext cx="7650850" cy="1515168"/>
          </a:xfrm>
        </p:spPr>
        <p:txBody>
          <a:bodyPr anchor="t" anchorCtr="0">
            <a:normAutofit/>
          </a:bodyPr>
          <a:lstStyle>
            <a:lvl1pPr marL="0" indent="0" algn="l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FontTx/>
              <a:buNone/>
              <a:defRPr kumimoji="0" lang="en-US" altLang="zh-TW" sz="160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Gill Sans MT" pitchFamily="34" charset="0"/>
                <a:ea typeface="微軟正黑體" pitchFamily="34" charset="-120"/>
                <a:cs typeface="+mn-cs"/>
              </a:defRPr>
            </a:lvl1pPr>
          </a:lstStyle>
          <a:p>
            <a:pPr>
              <a:buFontTx/>
              <a:buNone/>
            </a:pPr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  <a:ea typeface="微軟正黑體" pitchFamily="34" charset="-120"/>
              </a:rPr>
              <a:t>Presenter’s Name</a:t>
            </a:r>
          </a:p>
          <a:p>
            <a:pPr>
              <a:buFontTx/>
              <a:buNone/>
            </a:pPr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  <a:ea typeface="微軟正黑體" pitchFamily="34" charset="-120"/>
              </a:rPr>
              <a:t>Presenter’s Title / Department</a:t>
            </a:r>
          </a:p>
          <a:p>
            <a:pPr>
              <a:buFontTx/>
              <a:buNone/>
            </a:pPr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  <a:ea typeface="微軟正黑體" pitchFamily="34" charset="-120"/>
              </a:rPr>
              <a:t>Date YYYY.MM.DD</a:t>
            </a:r>
          </a:p>
          <a:p>
            <a:pPr>
              <a:buFontTx/>
              <a:buNone/>
            </a:pPr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  <a:ea typeface="微軟正黑體" pitchFamily="34" charset="-120"/>
              </a:rPr>
              <a:t>Gill Sans MT or </a:t>
            </a:r>
            <a:r>
              <a:rPr lang="zh-TW" altLang="en-US" sz="1600" dirty="0" smtClean="0">
                <a:solidFill>
                  <a:schemeClr val="bg1">
                    <a:lumMod val="50000"/>
                  </a:schemeClr>
                </a:solidFill>
                <a:ea typeface="微軟正黑體" pitchFamily="34" charset="-120"/>
              </a:rPr>
              <a:t>微軟正黑</a:t>
            </a:r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  <a:ea typeface="微軟正黑體" pitchFamily="34" charset="-120"/>
              </a:rPr>
              <a:t> 16pt</a:t>
            </a:r>
          </a:p>
        </p:txBody>
      </p:sp>
      <p:sp>
        <p:nvSpPr>
          <p:cNvPr id="14" name="標題 13"/>
          <p:cNvSpPr>
            <a:spLocks noGrp="1"/>
          </p:cNvSpPr>
          <p:nvPr>
            <p:ph type="title" hasCustomPrompt="1"/>
          </p:nvPr>
        </p:nvSpPr>
        <p:spPr>
          <a:xfrm>
            <a:off x="1061610" y="2348883"/>
            <a:ext cx="7785865" cy="27003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kumimoji="0" lang="zh-TW" altLang="en-US" sz="4400" b="1" i="0" u="none" strike="noStrike" kern="1200" cap="none" spc="0" normalizeH="0" baseline="0" noProof="0">
                <a:ln>
                  <a:noFill/>
                </a:ln>
                <a:solidFill>
                  <a:srgbClr val="0083A2"/>
                </a:solidFill>
                <a:effectLst/>
                <a:uLnTx/>
                <a:uFillTx/>
                <a:latin typeface="Gill Sans MT" pitchFamily="34" charset="0"/>
                <a:ea typeface="微軟正黑體" pitchFamily="34" charset="-120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zh-TW" dirty="0" smtClean="0"/>
              <a:t>Presentation Title </a:t>
            </a:r>
            <a:r>
              <a:rPr lang="zh-TW" altLang="en-US" dirty="0" smtClean="0"/>
              <a:t>標題</a:t>
            </a:r>
            <a:br>
              <a:rPr lang="zh-TW" altLang="en-US" dirty="0" smtClean="0"/>
            </a:br>
            <a:r>
              <a:rPr lang="en-US" altLang="zh-TW" dirty="0" smtClean="0"/>
              <a:t>Gill Sans MT or </a:t>
            </a:r>
            <a:r>
              <a:rPr lang="zh-TW" altLang="en-US" dirty="0" smtClean="0"/>
              <a:t>微軟正黑</a:t>
            </a:r>
          </a:p>
        </p:txBody>
      </p:sp>
      <p:sp>
        <p:nvSpPr>
          <p:cNvPr id="17" name="手繪多邊形 16"/>
          <p:cNvSpPr/>
          <p:nvPr userDrawn="1"/>
        </p:nvSpPr>
        <p:spPr>
          <a:xfrm rot="10800000" flipV="1">
            <a:off x="-2" y="2303878"/>
            <a:ext cx="1016606" cy="783815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5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5000"/>
              <a:gd name="connsiteY0" fmla="*/ 10000 h 10000"/>
              <a:gd name="connsiteX1" fmla="*/ 2000 w 5000"/>
              <a:gd name="connsiteY1" fmla="*/ 0 h 10000"/>
              <a:gd name="connsiteX2" fmla="*/ 5000 w 5000"/>
              <a:gd name="connsiteY2" fmla="*/ 0 h 10000"/>
              <a:gd name="connsiteX3" fmla="*/ 5000 w 5000"/>
              <a:gd name="connsiteY3" fmla="*/ 10000 h 10000"/>
              <a:gd name="connsiteX4" fmla="*/ 0 w 5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00" h="10000">
                <a:moveTo>
                  <a:pt x="0" y="10000"/>
                </a:moveTo>
                <a:lnTo>
                  <a:pt x="2000" y="0"/>
                </a:lnTo>
                <a:lnTo>
                  <a:pt x="5000" y="0"/>
                </a:lnTo>
                <a:lnTo>
                  <a:pt x="5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TW" altLang="en-US">
              <a:solidFill>
                <a:prstClr val="black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pic>
        <p:nvPicPr>
          <p:cNvPr id="18" name="Picture 2" descr="\\Auhqfs01\agm006$\Corpcom\Library\CIS\AUO\Logo Combination\AUO only\企業標誌 AUO only [轉換]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6298" y="321502"/>
            <a:ext cx="1531168" cy="540060"/>
          </a:xfrm>
          <a:prstGeom prst="rect">
            <a:avLst/>
          </a:prstGeom>
          <a:noFill/>
        </p:spPr>
      </p:pic>
      <p:sp>
        <p:nvSpPr>
          <p:cNvPr id="8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906870" y="6356352"/>
            <a:ext cx="2895600" cy="365125"/>
          </a:xfrm>
        </p:spPr>
        <p:txBody>
          <a:bodyPr/>
          <a:lstStyle/>
          <a:p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30824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content_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手繪多邊形 8"/>
          <p:cNvSpPr/>
          <p:nvPr userDrawn="1"/>
        </p:nvSpPr>
        <p:spPr>
          <a:xfrm rot="10800000" flipH="1">
            <a:off x="-43510" y="-1"/>
            <a:ext cx="2417128" cy="5143501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1628775 w 5143500"/>
              <a:gd name="connsiteY2" fmla="*/ 161925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2481809 w 5143500"/>
              <a:gd name="connsiteY0" fmla="*/ 5143499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2481809 w 5143500"/>
              <a:gd name="connsiteY4" fmla="*/ 5143499 h 5143500"/>
              <a:gd name="connsiteX0" fmla="*/ 224986 w 2886677"/>
              <a:gd name="connsiteY0" fmla="*/ 5143500 h 5143501"/>
              <a:gd name="connsiteX1" fmla="*/ 0 w 2886677"/>
              <a:gd name="connsiteY1" fmla="*/ 0 h 5143501"/>
              <a:gd name="connsiteX2" fmla="*/ 469972 w 2886677"/>
              <a:gd name="connsiteY2" fmla="*/ 1 h 5143501"/>
              <a:gd name="connsiteX3" fmla="*/ 2886677 w 2886677"/>
              <a:gd name="connsiteY3" fmla="*/ 5143501 h 5143501"/>
              <a:gd name="connsiteX4" fmla="*/ 224986 w 2886677"/>
              <a:gd name="connsiteY4" fmla="*/ 5143500 h 5143501"/>
              <a:gd name="connsiteX0" fmla="*/ 0 w 2661691"/>
              <a:gd name="connsiteY0" fmla="*/ 5143500 h 5143501"/>
              <a:gd name="connsiteX1" fmla="*/ 288489 w 2661691"/>
              <a:gd name="connsiteY1" fmla="*/ 0 h 5143501"/>
              <a:gd name="connsiteX2" fmla="*/ 244986 w 2661691"/>
              <a:gd name="connsiteY2" fmla="*/ 1 h 5143501"/>
              <a:gd name="connsiteX3" fmla="*/ 2661691 w 2661691"/>
              <a:gd name="connsiteY3" fmla="*/ 5143501 h 5143501"/>
              <a:gd name="connsiteX4" fmla="*/ 0 w 2661691"/>
              <a:gd name="connsiteY4" fmla="*/ 5143500 h 5143501"/>
              <a:gd name="connsiteX0" fmla="*/ 43503 w 2416705"/>
              <a:gd name="connsiteY0" fmla="*/ 5143500 h 5143501"/>
              <a:gd name="connsiteX1" fmla="*/ 43503 w 2416705"/>
              <a:gd name="connsiteY1" fmla="*/ 0 h 5143501"/>
              <a:gd name="connsiteX2" fmla="*/ 0 w 2416705"/>
              <a:gd name="connsiteY2" fmla="*/ 1 h 5143501"/>
              <a:gd name="connsiteX3" fmla="*/ 2416705 w 2416705"/>
              <a:gd name="connsiteY3" fmla="*/ 5143501 h 5143501"/>
              <a:gd name="connsiteX4" fmla="*/ 43503 w 2416705"/>
              <a:gd name="connsiteY4" fmla="*/ 5143500 h 5143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16705" h="5143501">
                <a:moveTo>
                  <a:pt x="43503" y="5143500"/>
                </a:moveTo>
                <a:lnTo>
                  <a:pt x="43503" y="0"/>
                </a:lnTo>
                <a:lnTo>
                  <a:pt x="0" y="1"/>
                </a:lnTo>
                <a:lnTo>
                  <a:pt x="2416705" y="5143501"/>
                </a:lnTo>
                <a:lnTo>
                  <a:pt x="43503" y="5143500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TW" altLang="en-US" sz="1400">
              <a:solidFill>
                <a:prstClr val="white"/>
              </a:solidFill>
              <a:latin typeface="Gill Sans MT" pitchFamily="34" charset="0"/>
              <a:ea typeface="微軟正黑體" pitchFamily="34" charset="-120"/>
            </a:endParaRPr>
          </a:p>
        </p:txBody>
      </p:sp>
      <p:sp>
        <p:nvSpPr>
          <p:cNvPr id="10" name="手繪多邊形 9"/>
          <p:cNvSpPr/>
          <p:nvPr userDrawn="1"/>
        </p:nvSpPr>
        <p:spPr>
          <a:xfrm rot="1500000">
            <a:off x="832128" y="-307020"/>
            <a:ext cx="261694" cy="5146395"/>
          </a:xfrm>
          <a:custGeom>
            <a:avLst/>
            <a:gdLst>
              <a:gd name="connsiteX0" fmla="*/ 0 w 225024"/>
              <a:gd name="connsiteY0" fmla="*/ 0 h 5940000"/>
              <a:gd name="connsiteX1" fmla="*/ 225024 w 225024"/>
              <a:gd name="connsiteY1" fmla="*/ 0 h 5940000"/>
              <a:gd name="connsiteX2" fmla="*/ 225024 w 225024"/>
              <a:gd name="connsiteY2" fmla="*/ 5940000 h 5940000"/>
              <a:gd name="connsiteX3" fmla="*/ 0 w 225024"/>
              <a:gd name="connsiteY3" fmla="*/ 5940000 h 5940000"/>
              <a:gd name="connsiteX4" fmla="*/ 0 w 225024"/>
              <a:gd name="connsiteY4" fmla="*/ 0 h 5940000"/>
              <a:gd name="connsiteX0" fmla="*/ 13204 w 238228"/>
              <a:gd name="connsiteY0" fmla="*/ 0 h 5940000"/>
              <a:gd name="connsiteX1" fmla="*/ 238228 w 238228"/>
              <a:gd name="connsiteY1" fmla="*/ 0 h 5940000"/>
              <a:gd name="connsiteX2" fmla="*/ 238228 w 238228"/>
              <a:gd name="connsiteY2" fmla="*/ 5940000 h 5940000"/>
              <a:gd name="connsiteX3" fmla="*/ 13204 w 238228"/>
              <a:gd name="connsiteY3" fmla="*/ 5940000 h 5940000"/>
              <a:gd name="connsiteX4" fmla="*/ 0 w 238228"/>
              <a:gd name="connsiteY4" fmla="*/ 4730313 h 5940000"/>
              <a:gd name="connsiteX5" fmla="*/ 13204 w 238228"/>
              <a:gd name="connsiteY5" fmla="*/ 0 h 5940000"/>
              <a:gd name="connsiteX0" fmla="*/ 13204 w 238228"/>
              <a:gd name="connsiteY0" fmla="*/ 0 h 5940000"/>
              <a:gd name="connsiteX1" fmla="*/ 238228 w 238228"/>
              <a:gd name="connsiteY1" fmla="*/ 0 h 5940000"/>
              <a:gd name="connsiteX2" fmla="*/ 233662 w 238228"/>
              <a:gd name="connsiteY2" fmla="*/ 5231404 h 5940000"/>
              <a:gd name="connsiteX3" fmla="*/ 238228 w 238228"/>
              <a:gd name="connsiteY3" fmla="*/ 5940000 h 5940000"/>
              <a:gd name="connsiteX4" fmla="*/ 13204 w 238228"/>
              <a:gd name="connsiteY4" fmla="*/ 5940000 h 5940000"/>
              <a:gd name="connsiteX5" fmla="*/ 0 w 238228"/>
              <a:gd name="connsiteY5" fmla="*/ 4730313 h 5940000"/>
              <a:gd name="connsiteX6" fmla="*/ 13204 w 238228"/>
              <a:gd name="connsiteY6" fmla="*/ 0 h 5940000"/>
              <a:gd name="connsiteX0" fmla="*/ 13204 w 238228"/>
              <a:gd name="connsiteY0" fmla="*/ 5940000 h 6031440"/>
              <a:gd name="connsiteX1" fmla="*/ 0 w 238228"/>
              <a:gd name="connsiteY1" fmla="*/ 4730313 h 6031440"/>
              <a:gd name="connsiteX2" fmla="*/ 13204 w 238228"/>
              <a:gd name="connsiteY2" fmla="*/ 0 h 6031440"/>
              <a:gd name="connsiteX3" fmla="*/ 238228 w 238228"/>
              <a:gd name="connsiteY3" fmla="*/ 0 h 6031440"/>
              <a:gd name="connsiteX4" fmla="*/ 233662 w 238228"/>
              <a:gd name="connsiteY4" fmla="*/ 5231404 h 6031440"/>
              <a:gd name="connsiteX5" fmla="*/ 238228 w 238228"/>
              <a:gd name="connsiteY5" fmla="*/ 5940000 h 6031440"/>
              <a:gd name="connsiteX6" fmla="*/ 104644 w 238228"/>
              <a:gd name="connsiteY6" fmla="*/ 6031440 h 6031440"/>
              <a:gd name="connsiteX0" fmla="*/ 13204 w 238228"/>
              <a:gd name="connsiteY0" fmla="*/ 5940000 h 5940000"/>
              <a:gd name="connsiteX1" fmla="*/ 0 w 238228"/>
              <a:gd name="connsiteY1" fmla="*/ 4730313 h 5940000"/>
              <a:gd name="connsiteX2" fmla="*/ 13204 w 238228"/>
              <a:gd name="connsiteY2" fmla="*/ 0 h 5940000"/>
              <a:gd name="connsiteX3" fmla="*/ 238228 w 238228"/>
              <a:gd name="connsiteY3" fmla="*/ 0 h 5940000"/>
              <a:gd name="connsiteX4" fmla="*/ 233662 w 238228"/>
              <a:gd name="connsiteY4" fmla="*/ 5231404 h 5940000"/>
              <a:gd name="connsiteX5" fmla="*/ 238228 w 238228"/>
              <a:gd name="connsiteY5" fmla="*/ 5940000 h 5940000"/>
              <a:gd name="connsiteX0" fmla="*/ 13204 w 238228"/>
              <a:gd name="connsiteY0" fmla="*/ 5940000 h 5940000"/>
              <a:gd name="connsiteX1" fmla="*/ 0 w 238228"/>
              <a:gd name="connsiteY1" fmla="*/ 4730313 h 5940000"/>
              <a:gd name="connsiteX2" fmla="*/ 13204 w 238228"/>
              <a:gd name="connsiteY2" fmla="*/ 0 h 5940000"/>
              <a:gd name="connsiteX3" fmla="*/ 238228 w 238228"/>
              <a:gd name="connsiteY3" fmla="*/ 0 h 5940000"/>
              <a:gd name="connsiteX4" fmla="*/ 233662 w 238228"/>
              <a:gd name="connsiteY4" fmla="*/ 5231404 h 5940000"/>
              <a:gd name="connsiteX0" fmla="*/ 0 w 238228"/>
              <a:gd name="connsiteY0" fmla="*/ 4730313 h 5231404"/>
              <a:gd name="connsiteX1" fmla="*/ 13204 w 238228"/>
              <a:gd name="connsiteY1" fmla="*/ 0 h 5231404"/>
              <a:gd name="connsiteX2" fmla="*/ 238228 w 238228"/>
              <a:gd name="connsiteY2" fmla="*/ 0 h 5231404"/>
              <a:gd name="connsiteX3" fmla="*/ 233662 w 238228"/>
              <a:gd name="connsiteY3" fmla="*/ 5231404 h 5231404"/>
              <a:gd name="connsiteX0" fmla="*/ 25527 w 263755"/>
              <a:gd name="connsiteY0" fmla="*/ 5354752 h 5855843"/>
              <a:gd name="connsiteX1" fmla="*/ 31368 w 263755"/>
              <a:gd name="connsiteY1" fmla="*/ 788385 h 5855843"/>
              <a:gd name="connsiteX2" fmla="*/ 38731 w 263755"/>
              <a:gd name="connsiteY2" fmla="*/ 624439 h 5855843"/>
              <a:gd name="connsiteX3" fmla="*/ 263755 w 263755"/>
              <a:gd name="connsiteY3" fmla="*/ 624439 h 5855843"/>
              <a:gd name="connsiteX4" fmla="*/ 259189 w 263755"/>
              <a:gd name="connsiteY4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303320"/>
              <a:gd name="connsiteY0" fmla="*/ 5517200 h 6018291"/>
              <a:gd name="connsiteX1" fmla="*/ 31368 w 303320"/>
              <a:gd name="connsiteY1" fmla="*/ 950833 h 6018291"/>
              <a:gd name="connsiteX2" fmla="*/ 38731 w 303320"/>
              <a:gd name="connsiteY2" fmla="*/ 786887 h 6018291"/>
              <a:gd name="connsiteX3" fmla="*/ 263755 w 303320"/>
              <a:gd name="connsiteY3" fmla="*/ 786887 h 6018291"/>
              <a:gd name="connsiteX4" fmla="*/ 276123 w 303320"/>
              <a:gd name="connsiteY4" fmla="*/ 871897 h 6018291"/>
              <a:gd name="connsiteX5" fmla="*/ 259189 w 303320"/>
              <a:gd name="connsiteY5" fmla="*/ 6018291 h 6018291"/>
              <a:gd name="connsiteX0" fmla="*/ 27588 w 278184"/>
              <a:gd name="connsiteY0" fmla="*/ 5517204 h 6018295"/>
              <a:gd name="connsiteX1" fmla="*/ 33429 w 278184"/>
              <a:gd name="connsiteY1" fmla="*/ 950837 h 6018295"/>
              <a:gd name="connsiteX2" fmla="*/ 40792 w 278184"/>
              <a:gd name="connsiteY2" fmla="*/ 786891 h 6018295"/>
              <a:gd name="connsiteX3" fmla="*/ 278184 w 278184"/>
              <a:gd name="connsiteY3" fmla="*/ 871901 h 6018295"/>
              <a:gd name="connsiteX4" fmla="*/ 261250 w 278184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69355 w 319951"/>
              <a:gd name="connsiteY0" fmla="*/ 5517204 h 6018295"/>
              <a:gd name="connsiteX1" fmla="*/ 75196 w 319951"/>
              <a:gd name="connsiteY1" fmla="*/ 950837 h 6018295"/>
              <a:gd name="connsiteX2" fmla="*/ 188304 w 319951"/>
              <a:gd name="connsiteY2" fmla="*/ 654210 h 6018295"/>
              <a:gd name="connsiteX3" fmla="*/ 319951 w 319951"/>
              <a:gd name="connsiteY3" fmla="*/ 871901 h 6018295"/>
              <a:gd name="connsiteX4" fmla="*/ 303017 w 319951"/>
              <a:gd name="connsiteY4" fmla="*/ 6018295 h 6018295"/>
              <a:gd name="connsiteX0" fmla="*/ 53084 w 303680"/>
              <a:gd name="connsiteY0" fmla="*/ 5517204 h 6018295"/>
              <a:gd name="connsiteX1" fmla="*/ 58925 w 303680"/>
              <a:gd name="connsiteY1" fmla="*/ 950837 h 6018295"/>
              <a:gd name="connsiteX2" fmla="*/ 188304 w 303680"/>
              <a:gd name="connsiteY2" fmla="*/ 795595 h 6018295"/>
              <a:gd name="connsiteX3" fmla="*/ 303680 w 303680"/>
              <a:gd name="connsiteY3" fmla="*/ 871901 h 6018295"/>
              <a:gd name="connsiteX4" fmla="*/ 286746 w 303680"/>
              <a:gd name="connsiteY4" fmla="*/ 6018295 h 6018295"/>
              <a:gd name="connsiteX0" fmla="*/ 16696 w 267292"/>
              <a:gd name="connsiteY0" fmla="*/ 5517204 h 6018295"/>
              <a:gd name="connsiteX1" fmla="*/ 22537 w 267292"/>
              <a:gd name="connsiteY1" fmla="*/ 950837 h 6018295"/>
              <a:gd name="connsiteX2" fmla="*/ 151916 w 267292"/>
              <a:gd name="connsiteY2" fmla="*/ 795595 h 6018295"/>
              <a:gd name="connsiteX3" fmla="*/ 267292 w 267292"/>
              <a:gd name="connsiteY3" fmla="*/ 871901 h 6018295"/>
              <a:gd name="connsiteX4" fmla="*/ 250358 w 267292"/>
              <a:gd name="connsiteY4" fmla="*/ 6018295 h 6018295"/>
              <a:gd name="connsiteX0" fmla="*/ 16696 w 267292"/>
              <a:gd name="connsiteY0" fmla="*/ 5517204 h 6018295"/>
              <a:gd name="connsiteX1" fmla="*/ 22537 w 267292"/>
              <a:gd name="connsiteY1" fmla="*/ 950837 h 6018295"/>
              <a:gd name="connsiteX2" fmla="*/ 151916 w 267292"/>
              <a:gd name="connsiteY2" fmla="*/ 795595 h 6018295"/>
              <a:gd name="connsiteX3" fmla="*/ 267292 w 267292"/>
              <a:gd name="connsiteY3" fmla="*/ 871901 h 6018295"/>
              <a:gd name="connsiteX4" fmla="*/ 250358 w 267292"/>
              <a:gd name="connsiteY4" fmla="*/ 6018295 h 6018295"/>
              <a:gd name="connsiteX0" fmla="*/ 11098 w 261694"/>
              <a:gd name="connsiteY0" fmla="*/ 5517204 h 6018295"/>
              <a:gd name="connsiteX1" fmla="*/ 16939 w 261694"/>
              <a:gd name="connsiteY1" fmla="*/ 950837 h 6018295"/>
              <a:gd name="connsiteX2" fmla="*/ 146318 w 261694"/>
              <a:gd name="connsiteY2" fmla="*/ 795595 h 6018295"/>
              <a:gd name="connsiteX3" fmla="*/ 261694 w 261694"/>
              <a:gd name="connsiteY3" fmla="*/ 871901 h 6018295"/>
              <a:gd name="connsiteX4" fmla="*/ 244760 w 261694"/>
              <a:gd name="connsiteY4" fmla="*/ 6018295 h 6018295"/>
              <a:gd name="connsiteX0" fmla="*/ 11098 w 267554"/>
              <a:gd name="connsiteY0" fmla="*/ 5517204 h 6018295"/>
              <a:gd name="connsiteX1" fmla="*/ 16939 w 267554"/>
              <a:gd name="connsiteY1" fmla="*/ 950837 h 6018295"/>
              <a:gd name="connsiteX2" fmla="*/ 146318 w 267554"/>
              <a:gd name="connsiteY2" fmla="*/ 795595 h 6018295"/>
              <a:gd name="connsiteX3" fmla="*/ 261694 w 267554"/>
              <a:gd name="connsiteY3" fmla="*/ 871901 h 6018295"/>
              <a:gd name="connsiteX4" fmla="*/ 244760 w 267554"/>
              <a:gd name="connsiteY4" fmla="*/ 6018295 h 6018295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300269"/>
              <a:gd name="connsiteY0" fmla="*/ 4793681 h 5294772"/>
              <a:gd name="connsiteX1" fmla="*/ 20561 w 300269"/>
              <a:gd name="connsiteY1" fmla="*/ 227314 h 5294772"/>
              <a:gd name="connsiteX2" fmla="*/ 149940 w 300269"/>
              <a:gd name="connsiteY2" fmla="*/ 72072 h 5294772"/>
              <a:gd name="connsiteX3" fmla="*/ 265316 w 300269"/>
              <a:gd name="connsiteY3" fmla="*/ 148378 h 5294772"/>
              <a:gd name="connsiteX4" fmla="*/ 248382 w 300269"/>
              <a:gd name="connsiteY4" fmla="*/ 5294772 h 5294772"/>
              <a:gd name="connsiteX0" fmla="*/ 14720 w 300269"/>
              <a:gd name="connsiteY0" fmla="*/ 4793681 h 5294772"/>
              <a:gd name="connsiteX1" fmla="*/ 20561 w 300269"/>
              <a:gd name="connsiteY1" fmla="*/ 227314 h 5294772"/>
              <a:gd name="connsiteX2" fmla="*/ 149940 w 300269"/>
              <a:gd name="connsiteY2" fmla="*/ 72072 h 5294772"/>
              <a:gd name="connsiteX3" fmla="*/ 265316 w 300269"/>
              <a:gd name="connsiteY3" fmla="*/ 148378 h 5294772"/>
              <a:gd name="connsiteX4" fmla="*/ 248382 w 300269"/>
              <a:gd name="connsiteY4" fmla="*/ 5294772 h 5294772"/>
              <a:gd name="connsiteX0" fmla="*/ 11098 w 296647"/>
              <a:gd name="connsiteY0" fmla="*/ 4793681 h 5294772"/>
              <a:gd name="connsiteX1" fmla="*/ 16939 w 296647"/>
              <a:gd name="connsiteY1" fmla="*/ 227314 h 5294772"/>
              <a:gd name="connsiteX2" fmla="*/ 146318 w 296647"/>
              <a:gd name="connsiteY2" fmla="*/ 72072 h 5294772"/>
              <a:gd name="connsiteX3" fmla="*/ 261694 w 296647"/>
              <a:gd name="connsiteY3" fmla="*/ 148378 h 5294772"/>
              <a:gd name="connsiteX4" fmla="*/ 244760 w 296647"/>
              <a:gd name="connsiteY4" fmla="*/ 5294772 h 5294772"/>
              <a:gd name="connsiteX0" fmla="*/ 11098 w 296647"/>
              <a:gd name="connsiteY0" fmla="*/ 4793681 h 5294772"/>
              <a:gd name="connsiteX1" fmla="*/ 16939 w 296647"/>
              <a:gd name="connsiteY1" fmla="*/ 227314 h 5294772"/>
              <a:gd name="connsiteX2" fmla="*/ 146318 w 296647"/>
              <a:gd name="connsiteY2" fmla="*/ 72072 h 5294772"/>
              <a:gd name="connsiteX3" fmla="*/ 261694 w 296647"/>
              <a:gd name="connsiteY3" fmla="*/ 148378 h 5294772"/>
              <a:gd name="connsiteX4" fmla="*/ 244760 w 296647"/>
              <a:gd name="connsiteY4" fmla="*/ 5294772 h 5294772"/>
              <a:gd name="connsiteX0" fmla="*/ 11098 w 261694"/>
              <a:gd name="connsiteY0" fmla="*/ 4721609 h 5222700"/>
              <a:gd name="connsiteX1" fmla="*/ 16939 w 261694"/>
              <a:gd name="connsiteY1" fmla="*/ 155242 h 5222700"/>
              <a:gd name="connsiteX2" fmla="*/ 146318 w 261694"/>
              <a:gd name="connsiteY2" fmla="*/ 0 h 5222700"/>
              <a:gd name="connsiteX3" fmla="*/ 261694 w 261694"/>
              <a:gd name="connsiteY3" fmla="*/ 76306 h 5222700"/>
              <a:gd name="connsiteX4" fmla="*/ 244760 w 261694"/>
              <a:gd name="connsiteY4" fmla="*/ 5222700 h 5222700"/>
              <a:gd name="connsiteX0" fmla="*/ 11098 w 261694"/>
              <a:gd name="connsiteY0" fmla="*/ 5489879 h 5990970"/>
              <a:gd name="connsiteX1" fmla="*/ 16939 w 261694"/>
              <a:gd name="connsiteY1" fmla="*/ 923512 h 5990970"/>
              <a:gd name="connsiteX2" fmla="*/ 261694 w 261694"/>
              <a:gd name="connsiteY2" fmla="*/ 844576 h 5990970"/>
              <a:gd name="connsiteX3" fmla="*/ 244760 w 261694"/>
              <a:gd name="connsiteY3" fmla="*/ 5990970 h 5990970"/>
              <a:gd name="connsiteX0" fmla="*/ 11098 w 261694"/>
              <a:gd name="connsiteY0" fmla="*/ 5340584 h 5841675"/>
              <a:gd name="connsiteX1" fmla="*/ 16939 w 261694"/>
              <a:gd name="connsiteY1" fmla="*/ 774217 h 5841675"/>
              <a:gd name="connsiteX2" fmla="*/ 261694 w 261694"/>
              <a:gd name="connsiteY2" fmla="*/ 695281 h 5841675"/>
              <a:gd name="connsiteX3" fmla="*/ 244760 w 261694"/>
              <a:gd name="connsiteY3" fmla="*/ 5841675 h 5841675"/>
              <a:gd name="connsiteX0" fmla="*/ 11098 w 261694"/>
              <a:gd name="connsiteY0" fmla="*/ 4645303 h 5146394"/>
              <a:gd name="connsiteX1" fmla="*/ 16939 w 261694"/>
              <a:gd name="connsiteY1" fmla="*/ 78936 h 5146394"/>
              <a:gd name="connsiteX2" fmla="*/ 261694 w 261694"/>
              <a:gd name="connsiteY2" fmla="*/ 0 h 5146394"/>
              <a:gd name="connsiteX3" fmla="*/ 244760 w 261694"/>
              <a:gd name="connsiteY3" fmla="*/ 5146394 h 5146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1694" h="5146394">
                <a:moveTo>
                  <a:pt x="11098" y="4645303"/>
                </a:moveTo>
                <a:cubicBezTo>
                  <a:pt x="12071" y="3884242"/>
                  <a:pt x="0" y="863376"/>
                  <a:pt x="16939" y="78936"/>
                </a:cubicBezTo>
                <a:cubicBezTo>
                  <a:pt x="108409" y="43851"/>
                  <a:pt x="143744" y="42053"/>
                  <a:pt x="261694" y="0"/>
                </a:cubicBezTo>
                <a:cubicBezTo>
                  <a:pt x="256049" y="1715465"/>
                  <a:pt x="250405" y="3430929"/>
                  <a:pt x="244760" y="5146394"/>
                </a:cubicBezTo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TW" altLang="en-US">
              <a:solidFill>
                <a:prstClr val="black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sp>
        <p:nvSpPr>
          <p:cNvPr id="16" name="內容版面配置區 16"/>
          <p:cNvSpPr>
            <a:spLocks noGrp="1"/>
          </p:cNvSpPr>
          <p:nvPr>
            <p:ph sz="quarter" idx="22" hasCustomPrompt="1"/>
          </p:nvPr>
        </p:nvSpPr>
        <p:spPr>
          <a:xfrm>
            <a:off x="1871700" y="1958404"/>
            <a:ext cx="6885765" cy="3096343"/>
          </a:xfrm>
        </p:spPr>
        <p:txBody>
          <a:bodyPr>
            <a:normAutofit/>
          </a:bodyPr>
          <a:lstStyle>
            <a:lvl1pPr>
              <a:buNone/>
              <a:defRPr sz="30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1pPr>
            <a:lvl2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2pPr>
            <a:lvl3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3pPr>
          </a:lstStyle>
          <a:p>
            <a:r>
              <a:rPr lang="en-US" altLang="zh-TW" dirty="0" smtClean="0"/>
              <a:t>Divider Title </a:t>
            </a:r>
            <a:r>
              <a:rPr lang="zh-TW" altLang="en-US" dirty="0" smtClean="0"/>
              <a:t>分隔頁</a:t>
            </a:r>
          </a:p>
          <a:p>
            <a:r>
              <a:rPr lang="en-US" altLang="zh-TW" dirty="0" smtClean="0"/>
              <a:t>Gill Sans MT or </a:t>
            </a:r>
            <a:r>
              <a:rPr lang="zh-TW" altLang="en-US" dirty="0" smtClean="0"/>
              <a:t>微軟正黑</a:t>
            </a: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517105" y="6356352"/>
            <a:ext cx="2895600" cy="365125"/>
          </a:xfrm>
        </p:spPr>
        <p:txBody>
          <a:bodyPr/>
          <a:lstStyle/>
          <a:p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5315082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ontent_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手繪多邊形 6"/>
          <p:cNvSpPr/>
          <p:nvPr userDrawn="1"/>
        </p:nvSpPr>
        <p:spPr>
          <a:xfrm rot="10800000" flipH="1">
            <a:off x="-5019" y="3"/>
            <a:ext cx="4847050" cy="6874649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1628775 w 5143500"/>
              <a:gd name="connsiteY2" fmla="*/ 161925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66077"/>
              <a:gd name="connsiteX1" fmla="*/ 0 w 5143500"/>
              <a:gd name="connsiteY1" fmla="*/ 0 h 5166077"/>
              <a:gd name="connsiteX2" fmla="*/ 2726795 w 5143500"/>
              <a:gd name="connsiteY2" fmla="*/ 0 h 5166077"/>
              <a:gd name="connsiteX3" fmla="*/ 5143500 w 5143500"/>
              <a:gd name="connsiteY3" fmla="*/ 5143500 h 5166077"/>
              <a:gd name="connsiteX4" fmla="*/ 209782 w 5143500"/>
              <a:gd name="connsiteY4" fmla="*/ 5166077 h 5166077"/>
              <a:gd name="connsiteX5" fmla="*/ 0 w 5143500"/>
              <a:gd name="connsiteY5" fmla="*/ 5143500 h 5166077"/>
              <a:gd name="connsiteX0" fmla="*/ 0 w 5143500"/>
              <a:gd name="connsiteY0" fmla="*/ 5143500 h 5166077"/>
              <a:gd name="connsiteX1" fmla="*/ 0 w 5143500"/>
              <a:gd name="connsiteY1" fmla="*/ 0 h 5166077"/>
              <a:gd name="connsiteX2" fmla="*/ 198495 w 5143500"/>
              <a:gd name="connsiteY2" fmla="*/ 18342 h 5166077"/>
              <a:gd name="connsiteX3" fmla="*/ 2726795 w 5143500"/>
              <a:gd name="connsiteY3" fmla="*/ 0 h 5166077"/>
              <a:gd name="connsiteX4" fmla="*/ 5143500 w 5143500"/>
              <a:gd name="connsiteY4" fmla="*/ 5143500 h 5166077"/>
              <a:gd name="connsiteX5" fmla="*/ 209782 w 5143500"/>
              <a:gd name="connsiteY5" fmla="*/ 5166077 h 5166077"/>
              <a:gd name="connsiteX6" fmla="*/ 0 w 5143500"/>
              <a:gd name="connsiteY6" fmla="*/ 5143500 h 5166077"/>
              <a:gd name="connsiteX0" fmla="*/ 0 w 5143500"/>
              <a:gd name="connsiteY0" fmla="*/ 5143500 h 5166077"/>
              <a:gd name="connsiteX1" fmla="*/ 198495 w 5143500"/>
              <a:gd name="connsiteY1" fmla="*/ 18342 h 5166077"/>
              <a:gd name="connsiteX2" fmla="*/ 2726795 w 5143500"/>
              <a:gd name="connsiteY2" fmla="*/ 0 h 5166077"/>
              <a:gd name="connsiteX3" fmla="*/ 5143500 w 5143500"/>
              <a:gd name="connsiteY3" fmla="*/ 5143500 h 5166077"/>
              <a:gd name="connsiteX4" fmla="*/ 209782 w 5143500"/>
              <a:gd name="connsiteY4" fmla="*/ 5166077 h 5166077"/>
              <a:gd name="connsiteX5" fmla="*/ 0 w 5143500"/>
              <a:gd name="connsiteY5" fmla="*/ 5143500 h 5166077"/>
              <a:gd name="connsiteX0" fmla="*/ 11287 w 4945005"/>
              <a:gd name="connsiteY0" fmla="*/ 5166077 h 5166077"/>
              <a:gd name="connsiteX1" fmla="*/ 0 w 4945005"/>
              <a:gd name="connsiteY1" fmla="*/ 18342 h 5166077"/>
              <a:gd name="connsiteX2" fmla="*/ 2528300 w 4945005"/>
              <a:gd name="connsiteY2" fmla="*/ 0 h 5166077"/>
              <a:gd name="connsiteX3" fmla="*/ 4945005 w 4945005"/>
              <a:gd name="connsiteY3" fmla="*/ 5143500 h 5166077"/>
              <a:gd name="connsiteX4" fmla="*/ 11287 w 4945005"/>
              <a:gd name="connsiteY4" fmla="*/ 5166077 h 5166077"/>
              <a:gd name="connsiteX0" fmla="*/ 1329495 w 4945005"/>
              <a:gd name="connsiteY0" fmla="*/ 5153850 h 5153850"/>
              <a:gd name="connsiteX1" fmla="*/ 0 w 4945005"/>
              <a:gd name="connsiteY1" fmla="*/ 18342 h 5153850"/>
              <a:gd name="connsiteX2" fmla="*/ 2528300 w 4945005"/>
              <a:gd name="connsiteY2" fmla="*/ 0 h 5153850"/>
              <a:gd name="connsiteX3" fmla="*/ 4945005 w 4945005"/>
              <a:gd name="connsiteY3" fmla="*/ 5143500 h 5153850"/>
              <a:gd name="connsiteX4" fmla="*/ 1329495 w 4945005"/>
              <a:gd name="connsiteY4" fmla="*/ 5153850 h 5153850"/>
              <a:gd name="connsiteX0" fmla="*/ 3762 w 3619272"/>
              <a:gd name="connsiteY0" fmla="*/ 5153850 h 5153850"/>
              <a:gd name="connsiteX1" fmla="*/ 3762 w 3619272"/>
              <a:gd name="connsiteY1" fmla="*/ 12481 h 5153850"/>
              <a:gd name="connsiteX2" fmla="*/ 1202567 w 3619272"/>
              <a:gd name="connsiteY2" fmla="*/ 0 h 5153850"/>
              <a:gd name="connsiteX3" fmla="*/ 3619272 w 3619272"/>
              <a:gd name="connsiteY3" fmla="*/ 5143500 h 5153850"/>
              <a:gd name="connsiteX4" fmla="*/ 3762 w 3619272"/>
              <a:gd name="connsiteY4" fmla="*/ 5153850 h 5153850"/>
              <a:gd name="connsiteX0" fmla="*/ 3762 w 3633146"/>
              <a:gd name="connsiteY0" fmla="*/ 5153850 h 5153850"/>
              <a:gd name="connsiteX1" fmla="*/ 3762 w 3633146"/>
              <a:gd name="connsiteY1" fmla="*/ 12481 h 5153850"/>
              <a:gd name="connsiteX2" fmla="*/ 1202567 w 3633146"/>
              <a:gd name="connsiteY2" fmla="*/ 0 h 5153850"/>
              <a:gd name="connsiteX3" fmla="*/ 3633146 w 3633146"/>
              <a:gd name="connsiteY3" fmla="*/ 5153849 h 5153850"/>
              <a:gd name="connsiteX4" fmla="*/ 3762 w 3633146"/>
              <a:gd name="connsiteY4" fmla="*/ 5153850 h 5153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33146" h="5153850">
                <a:moveTo>
                  <a:pt x="3762" y="5153850"/>
                </a:moveTo>
                <a:cubicBezTo>
                  <a:pt x="0" y="3437938"/>
                  <a:pt x="7524" y="1728393"/>
                  <a:pt x="3762" y="12481"/>
                </a:cubicBezTo>
                <a:lnTo>
                  <a:pt x="1202567" y="0"/>
                </a:lnTo>
                <a:lnTo>
                  <a:pt x="3633146" y="5153849"/>
                </a:lnTo>
                <a:lnTo>
                  <a:pt x="3762" y="5153850"/>
                </a:lnTo>
                <a:close/>
              </a:path>
            </a:pathLst>
          </a:custGeom>
          <a:solidFill>
            <a:schemeClr val="tx1"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TW" altLang="en-US" sz="1400">
              <a:solidFill>
                <a:prstClr val="white"/>
              </a:solidFill>
            </a:endParaRPr>
          </a:p>
        </p:txBody>
      </p:sp>
      <p:sp>
        <p:nvSpPr>
          <p:cNvPr id="15" name="手繪多邊形 14"/>
          <p:cNvSpPr/>
          <p:nvPr userDrawn="1"/>
        </p:nvSpPr>
        <p:spPr>
          <a:xfrm rot="1500000">
            <a:off x="2593891" y="-468636"/>
            <a:ext cx="304758" cy="7838941"/>
          </a:xfrm>
          <a:custGeom>
            <a:avLst/>
            <a:gdLst>
              <a:gd name="connsiteX0" fmla="*/ 0 w 225024"/>
              <a:gd name="connsiteY0" fmla="*/ 0 h 5940000"/>
              <a:gd name="connsiteX1" fmla="*/ 225024 w 225024"/>
              <a:gd name="connsiteY1" fmla="*/ 0 h 5940000"/>
              <a:gd name="connsiteX2" fmla="*/ 225024 w 225024"/>
              <a:gd name="connsiteY2" fmla="*/ 5940000 h 5940000"/>
              <a:gd name="connsiteX3" fmla="*/ 0 w 225024"/>
              <a:gd name="connsiteY3" fmla="*/ 5940000 h 5940000"/>
              <a:gd name="connsiteX4" fmla="*/ 0 w 225024"/>
              <a:gd name="connsiteY4" fmla="*/ 0 h 5940000"/>
              <a:gd name="connsiteX0" fmla="*/ 9369 w 234393"/>
              <a:gd name="connsiteY0" fmla="*/ 0 h 5940000"/>
              <a:gd name="connsiteX1" fmla="*/ 234393 w 234393"/>
              <a:gd name="connsiteY1" fmla="*/ 0 h 5940000"/>
              <a:gd name="connsiteX2" fmla="*/ 234393 w 234393"/>
              <a:gd name="connsiteY2" fmla="*/ 5940000 h 5940000"/>
              <a:gd name="connsiteX3" fmla="*/ 9369 w 234393"/>
              <a:gd name="connsiteY3" fmla="*/ 5940000 h 5940000"/>
              <a:gd name="connsiteX4" fmla="*/ 0 w 234393"/>
              <a:gd name="connsiteY4" fmla="*/ 159259 h 5940000"/>
              <a:gd name="connsiteX5" fmla="*/ 9369 w 234393"/>
              <a:gd name="connsiteY5" fmla="*/ 0 h 5940000"/>
              <a:gd name="connsiteX0" fmla="*/ 9369 w 234393"/>
              <a:gd name="connsiteY0" fmla="*/ 0 h 5940000"/>
              <a:gd name="connsiteX1" fmla="*/ 234393 w 234393"/>
              <a:gd name="connsiteY1" fmla="*/ 0 h 5940000"/>
              <a:gd name="connsiteX2" fmla="*/ 228474 w 234393"/>
              <a:gd name="connsiteY2" fmla="*/ 63230 h 5940000"/>
              <a:gd name="connsiteX3" fmla="*/ 234393 w 234393"/>
              <a:gd name="connsiteY3" fmla="*/ 5940000 h 5940000"/>
              <a:gd name="connsiteX4" fmla="*/ 9369 w 234393"/>
              <a:gd name="connsiteY4" fmla="*/ 5940000 h 5940000"/>
              <a:gd name="connsiteX5" fmla="*/ 0 w 234393"/>
              <a:gd name="connsiteY5" fmla="*/ 159259 h 5940000"/>
              <a:gd name="connsiteX6" fmla="*/ 9369 w 234393"/>
              <a:gd name="connsiteY6" fmla="*/ 0 h 5940000"/>
              <a:gd name="connsiteX0" fmla="*/ 9369 w 234393"/>
              <a:gd name="connsiteY0" fmla="*/ 0 h 5940000"/>
              <a:gd name="connsiteX1" fmla="*/ 228474 w 234393"/>
              <a:gd name="connsiteY1" fmla="*/ 63230 h 5940000"/>
              <a:gd name="connsiteX2" fmla="*/ 234393 w 234393"/>
              <a:gd name="connsiteY2" fmla="*/ 5940000 h 5940000"/>
              <a:gd name="connsiteX3" fmla="*/ 9369 w 234393"/>
              <a:gd name="connsiteY3" fmla="*/ 5940000 h 5940000"/>
              <a:gd name="connsiteX4" fmla="*/ 0 w 234393"/>
              <a:gd name="connsiteY4" fmla="*/ 159259 h 5940000"/>
              <a:gd name="connsiteX5" fmla="*/ 9369 w 234393"/>
              <a:gd name="connsiteY5" fmla="*/ 0 h 5940000"/>
              <a:gd name="connsiteX0" fmla="*/ 0 w 234393"/>
              <a:gd name="connsiteY0" fmla="*/ 96029 h 5876770"/>
              <a:gd name="connsiteX1" fmla="*/ 228474 w 234393"/>
              <a:gd name="connsiteY1" fmla="*/ 0 h 5876770"/>
              <a:gd name="connsiteX2" fmla="*/ 234393 w 234393"/>
              <a:gd name="connsiteY2" fmla="*/ 5876770 h 5876770"/>
              <a:gd name="connsiteX3" fmla="*/ 9369 w 234393"/>
              <a:gd name="connsiteY3" fmla="*/ 5876770 h 5876770"/>
              <a:gd name="connsiteX4" fmla="*/ 0 w 234393"/>
              <a:gd name="connsiteY4" fmla="*/ 96029 h 5876770"/>
              <a:gd name="connsiteX0" fmla="*/ 0 w 234393"/>
              <a:gd name="connsiteY0" fmla="*/ 96029 h 5876770"/>
              <a:gd name="connsiteX1" fmla="*/ 228474 w 234393"/>
              <a:gd name="connsiteY1" fmla="*/ 0 h 5876770"/>
              <a:gd name="connsiteX2" fmla="*/ 219866 w 234393"/>
              <a:gd name="connsiteY2" fmla="*/ 5773826 h 5876770"/>
              <a:gd name="connsiteX3" fmla="*/ 234393 w 234393"/>
              <a:gd name="connsiteY3" fmla="*/ 5876770 h 5876770"/>
              <a:gd name="connsiteX4" fmla="*/ 9369 w 234393"/>
              <a:gd name="connsiteY4" fmla="*/ 5876770 h 5876770"/>
              <a:gd name="connsiteX5" fmla="*/ 0 w 234393"/>
              <a:gd name="connsiteY5" fmla="*/ 96029 h 5876770"/>
              <a:gd name="connsiteX0" fmla="*/ 0 w 228474"/>
              <a:gd name="connsiteY0" fmla="*/ 96029 h 5876770"/>
              <a:gd name="connsiteX1" fmla="*/ 228474 w 228474"/>
              <a:gd name="connsiteY1" fmla="*/ 0 h 5876770"/>
              <a:gd name="connsiteX2" fmla="*/ 219866 w 228474"/>
              <a:gd name="connsiteY2" fmla="*/ 5773826 h 5876770"/>
              <a:gd name="connsiteX3" fmla="*/ 9369 w 228474"/>
              <a:gd name="connsiteY3" fmla="*/ 5876770 h 5876770"/>
              <a:gd name="connsiteX4" fmla="*/ 0 w 228474"/>
              <a:gd name="connsiteY4" fmla="*/ 96029 h 5876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474" h="5876770">
                <a:moveTo>
                  <a:pt x="0" y="96029"/>
                </a:moveTo>
                <a:lnTo>
                  <a:pt x="228474" y="0"/>
                </a:lnTo>
                <a:cubicBezTo>
                  <a:pt x="225605" y="1924609"/>
                  <a:pt x="222735" y="3849217"/>
                  <a:pt x="219866" y="5773826"/>
                </a:cubicBezTo>
                <a:lnTo>
                  <a:pt x="9369" y="5876770"/>
                </a:lnTo>
                <a:lnTo>
                  <a:pt x="0" y="96029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TW" altLang="en-US">
              <a:solidFill>
                <a:prstClr val="black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sp>
        <p:nvSpPr>
          <p:cNvPr id="11" name="內容版面配置區 16"/>
          <p:cNvSpPr>
            <a:spLocks noGrp="1"/>
          </p:cNvSpPr>
          <p:nvPr>
            <p:ph sz="quarter" idx="22" hasCustomPrompt="1"/>
          </p:nvPr>
        </p:nvSpPr>
        <p:spPr>
          <a:xfrm>
            <a:off x="4436986" y="1328767"/>
            <a:ext cx="4455495" cy="4776529"/>
          </a:xfrm>
        </p:spPr>
        <p:txBody>
          <a:bodyPr/>
          <a:lstStyle>
            <a:lvl1pPr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1pPr>
            <a:lvl2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2pPr>
            <a:lvl3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3pPr>
          </a:lstStyle>
          <a:p>
            <a:r>
              <a:rPr lang="en-US" altLang="zh-TW" dirty="0" smtClean="0"/>
              <a:t>Gill Sans MT</a:t>
            </a:r>
          </a:p>
          <a:p>
            <a:r>
              <a:rPr lang="zh-TW" altLang="en-US" dirty="0" smtClean="0"/>
              <a:t>微軟正黑</a:t>
            </a:r>
          </a:p>
          <a:p>
            <a:endParaRPr lang="zh-TW" altLang="en-US" dirty="0"/>
          </a:p>
        </p:txBody>
      </p:sp>
      <p:sp>
        <p:nvSpPr>
          <p:cNvPr id="14" name="文字版面配置區 12"/>
          <p:cNvSpPr>
            <a:spLocks noGrp="1"/>
          </p:cNvSpPr>
          <p:nvPr>
            <p:ph type="body" sz="quarter" idx="19" hasCustomPrompt="1"/>
          </p:nvPr>
        </p:nvSpPr>
        <p:spPr>
          <a:xfrm>
            <a:off x="530552" y="1364771"/>
            <a:ext cx="2241248" cy="2019224"/>
          </a:xfrm>
        </p:spPr>
        <p:txBody>
          <a:bodyPr>
            <a:normAutofit/>
          </a:bodyPr>
          <a:lstStyle>
            <a:lvl1pPr marL="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kumimoji="1" lang="zh-TW" altLang="en-US" sz="3000" b="1" kern="1200" baseline="0" dirty="0" smtClean="0">
                <a:solidFill>
                  <a:srgbClr val="00698E"/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1pPr>
          </a:lstStyle>
          <a:p>
            <a:pPr lvl="0"/>
            <a:r>
              <a:rPr lang="zh-TW" altLang="en-US" dirty="0" smtClean="0"/>
              <a:t>分隔頁</a:t>
            </a:r>
          </a:p>
          <a:p>
            <a:pPr lvl="0"/>
            <a:r>
              <a:rPr lang="en-US" altLang="zh-TW" dirty="0" smtClean="0"/>
              <a:t>Divider </a:t>
            </a:r>
          </a:p>
          <a:p>
            <a:pPr lvl="0"/>
            <a:r>
              <a:rPr lang="en-US" altLang="zh-TW" dirty="0" smtClean="0"/>
              <a:t>Title</a:t>
            </a: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517105" y="6356352"/>
            <a:ext cx="2895600" cy="365125"/>
          </a:xfrm>
        </p:spPr>
        <p:txBody>
          <a:bodyPr/>
          <a:lstStyle/>
          <a:p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090794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1" descr="Y:\暫放區\TOM\簡英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16260" y="2528900"/>
            <a:ext cx="6711483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手繪多邊形 12"/>
          <p:cNvSpPr/>
          <p:nvPr userDrawn="1"/>
        </p:nvSpPr>
        <p:spPr>
          <a:xfrm>
            <a:off x="1" y="6129304"/>
            <a:ext cx="9144000" cy="495057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162 h 10162"/>
              <a:gd name="connsiteX1" fmla="*/ 0 w 10000"/>
              <a:gd name="connsiteY1" fmla="*/ 0 h 10162"/>
              <a:gd name="connsiteX2" fmla="*/ 10000 w 10000"/>
              <a:gd name="connsiteY2" fmla="*/ 162 h 10162"/>
              <a:gd name="connsiteX3" fmla="*/ 10000 w 10000"/>
              <a:gd name="connsiteY3" fmla="*/ 10162 h 10162"/>
              <a:gd name="connsiteX4" fmla="*/ 0 w 10000"/>
              <a:gd name="connsiteY4" fmla="*/ 10162 h 10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162">
                <a:moveTo>
                  <a:pt x="0" y="10162"/>
                </a:moveTo>
                <a:lnTo>
                  <a:pt x="0" y="0"/>
                </a:lnTo>
                <a:lnTo>
                  <a:pt x="10000" y="162"/>
                </a:lnTo>
                <a:lnTo>
                  <a:pt x="10000" y="10162"/>
                </a:lnTo>
                <a:lnTo>
                  <a:pt x="0" y="10162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TW" altLang="en-US">
              <a:solidFill>
                <a:prstClr val="black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pic>
        <p:nvPicPr>
          <p:cNvPr id="14" name="Picture 2" descr="\\Auhqfs01\agm006$\Corpcom\Library\CIS\AUO\Logo Combination\AUO only\企業標誌 AUO only [轉換]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9090" y="321500"/>
            <a:ext cx="1148376" cy="405045"/>
          </a:xfrm>
          <a:prstGeom prst="rect">
            <a:avLst/>
          </a:prstGeom>
          <a:noFill/>
        </p:spPr>
      </p:pic>
      <p:sp>
        <p:nvSpPr>
          <p:cNvPr id="10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517105" y="6356352"/>
            <a:ext cx="2895600" cy="365125"/>
          </a:xfrm>
        </p:spPr>
        <p:txBody>
          <a:bodyPr/>
          <a:lstStyle/>
          <a:p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5465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TW" altLang="en-US" dirty="0" smtClean="0"/>
              <a:t>適用色盤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矩形 5"/>
          <p:cNvSpPr/>
          <p:nvPr userDrawn="1"/>
        </p:nvSpPr>
        <p:spPr>
          <a:xfrm>
            <a:off x="657228" y="5049181"/>
            <a:ext cx="978347" cy="791003"/>
          </a:xfrm>
          <a:prstGeom prst="rect">
            <a:avLst/>
          </a:prstGeom>
          <a:solidFill>
            <a:srgbClr val="2772E1"/>
          </a:solidFill>
          <a:ln w="38100">
            <a:solidFill>
              <a:srgbClr val="2772E1"/>
            </a:solidFill>
            <a:round/>
            <a:headEnd/>
            <a:tailEnd/>
          </a:ln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TW" altLang="en-US" sz="1400" b="1" dirty="0">
              <a:solidFill>
                <a:prstClr val="white"/>
              </a:solidFill>
              <a:latin typeface="Gill Sans MT" pitchFamily="34" charset="0"/>
              <a:ea typeface="微軟正黑體" pitchFamily="34" charset="-120"/>
            </a:endParaRPr>
          </a:p>
        </p:txBody>
      </p:sp>
      <p:pic>
        <p:nvPicPr>
          <p:cNvPr id="7" name="Picture 6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6697" y="5049183"/>
            <a:ext cx="1722765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矩形 7"/>
          <p:cNvSpPr/>
          <p:nvPr userDrawn="1"/>
        </p:nvSpPr>
        <p:spPr>
          <a:xfrm>
            <a:off x="657226" y="1500941"/>
            <a:ext cx="978346" cy="791003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bg1">
                <a:lumMod val="65000"/>
              </a:schemeClr>
            </a:solidFill>
            <a:round/>
            <a:headEnd/>
            <a:tailEnd/>
          </a:ln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TW" altLang="en-US" sz="1400" b="1" dirty="0">
              <a:solidFill>
                <a:prstClr val="white"/>
              </a:solidFill>
              <a:latin typeface="Gill Sans MT" pitchFamily="34" charset="0"/>
              <a:ea typeface="微軟正黑體" pitchFamily="34" charset="-120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5157072" y="1500941"/>
            <a:ext cx="978345" cy="791003"/>
          </a:xfrm>
          <a:prstGeom prst="rect">
            <a:avLst/>
          </a:prstGeom>
          <a:solidFill>
            <a:srgbClr val="F75B66"/>
          </a:solidFill>
          <a:ln w="38100">
            <a:solidFill>
              <a:srgbClr val="F75B66"/>
            </a:solidFill>
            <a:round/>
            <a:headEnd/>
            <a:tailEnd/>
          </a:ln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TW" altLang="en-US" sz="1400" b="1" dirty="0" smtClean="0">
              <a:solidFill>
                <a:prstClr val="white"/>
              </a:solidFill>
              <a:latin typeface="Gill Sans MT" pitchFamily="34" charset="0"/>
              <a:ea typeface="微軟正黑體" pitchFamily="34" charset="-120"/>
            </a:endParaRPr>
          </a:p>
        </p:txBody>
      </p:sp>
      <p:pic>
        <p:nvPicPr>
          <p:cNvPr id="10" name="Picture 4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6697" y="1500943"/>
            <a:ext cx="1722765" cy="8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7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7202" y="1500943"/>
            <a:ext cx="1697615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矩形 11"/>
          <p:cNvSpPr/>
          <p:nvPr userDrawn="1"/>
        </p:nvSpPr>
        <p:spPr>
          <a:xfrm>
            <a:off x="5157065" y="2692156"/>
            <a:ext cx="978346" cy="791003"/>
          </a:xfrm>
          <a:prstGeom prst="rect">
            <a:avLst/>
          </a:prstGeom>
          <a:solidFill>
            <a:srgbClr val="F1AC01"/>
          </a:solidFill>
          <a:ln w="38100">
            <a:solidFill>
              <a:srgbClr val="F1AC01"/>
            </a:solidFill>
            <a:round/>
            <a:headEnd/>
            <a:tailEnd/>
          </a:ln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TW" altLang="en-US" sz="1400" b="1" dirty="0">
              <a:solidFill>
                <a:prstClr val="white"/>
              </a:solidFill>
              <a:latin typeface="Gill Sans MT" pitchFamily="34" charset="0"/>
              <a:ea typeface="微軟正黑體" pitchFamily="34" charset="-120"/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657225" y="2692156"/>
            <a:ext cx="978346" cy="791003"/>
          </a:xfrm>
          <a:prstGeom prst="rect">
            <a:avLst/>
          </a:prstGeom>
          <a:solidFill>
            <a:srgbClr val="5B5245"/>
          </a:solidFill>
          <a:ln w="38100">
            <a:solidFill>
              <a:srgbClr val="5B5245"/>
            </a:solidFill>
            <a:round/>
            <a:headEnd/>
            <a:tailEnd/>
          </a:ln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TW" altLang="en-US" sz="1400" b="1" dirty="0">
              <a:solidFill>
                <a:prstClr val="white"/>
              </a:solidFill>
              <a:latin typeface="Gill Sans MT" pitchFamily="34" charset="0"/>
              <a:ea typeface="微軟正黑體" pitchFamily="34" charset="-120"/>
            </a:endParaRPr>
          </a:p>
        </p:txBody>
      </p:sp>
      <p:pic>
        <p:nvPicPr>
          <p:cNvPr id="14" name="Picture 3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6697" y="2692155"/>
            <a:ext cx="1722765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8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7195" y="2692155"/>
            <a:ext cx="1710190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矩形 15"/>
          <p:cNvSpPr/>
          <p:nvPr userDrawn="1"/>
        </p:nvSpPr>
        <p:spPr>
          <a:xfrm>
            <a:off x="657225" y="3857969"/>
            <a:ext cx="978346" cy="791003"/>
          </a:xfrm>
          <a:prstGeom prst="rect">
            <a:avLst/>
          </a:prstGeom>
          <a:solidFill>
            <a:srgbClr val="449E9A"/>
          </a:solidFill>
          <a:ln w="38100">
            <a:solidFill>
              <a:srgbClr val="449E9A"/>
            </a:solidFill>
            <a:round/>
            <a:headEnd/>
            <a:tailEnd/>
          </a:ln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TW" altLang="en-US" sz="1400" b="1" dirty="0" smtClean="0">
              <a:solidFill>
                <a:prstClr val="white"/>
              </a:solidFill>
              <a:latin typeface="Gill Sans MT" pitchFamily="34" charset="0"/>
              <a:ea typeface="微軟正黑體" pitchFamily="34" charset="-120"/>
            </a:endParaRPr>
          </a:p>
        </p:txBody>
      </p:sp>
      <p:sp>
        <p:nvSpPr>
          <p:cNvPr id="17" name="矩形 16"/>
          <p:cNvSpPr/>
          <p:nvPr userDrawn="1"/>
        </p:nvSpPr>
        <p:spPr>
          <a:xfrm>
            <a:off x="5157065" y="3857969"/>
            <a:ext cx="978346" cy="791003"/>
          </a:xfrm>
          <a:prstGeom prst="rect">
            <a:avLst/>
          </a:prstGeom>
          <a:solidFill>
            <a:schemeClr val="bg2">
              <a:lumMod val="50000"/>
            </a:schemeClr>
          </a:solidFill>
          <a:ln w="38100">
            <a:noFill/>
            <a:round/>
            <a:headEnd/>
            <a:tailEnd/>
          </a:ln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TW" altLang="en-US" sz="1100" b="1" dirty="0" smtClean="0">
              <a:solidFill>
                <a:prstClr val="white"/>
              </a:solidFill>
              <a:latin typeface="Gill Sans MT" pitchFamily="34" charset="0"/>
              <a:ea typeface="微軟正黑體" pitchFamily="34" charset="-120"/>
            </a:endParaRPr>
          </a:p>
        </p:txBody>
      </p:sp>
      <p:pic>
        <p:nvPicPr>
          <p:cNvPr id="18" name="Picture 5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6697" y="3857967"/>
            <a:ext cx="172276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9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7202" y="3857967"/>
            <a:ext cx="1722765" cy="8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11"/>
          <p:cNvPicPr>
            <a:picLocks noChangeAspect="1" noChangeArrowheads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7205" y="4989173"/>
            <a:ext cx="171019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矩形 21"/>
          <p:cNvSpPr/>
          <p:nvPr userDrawn="1"/>
        </p:nvSpPr>
        <p:spPr>
          <a:xfrm>
            <a:off x="5427101" y="5169198"/>
            <a:ext cx="5437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zh-TW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Gill Sans MT" pitchFamily="34" charset="0"/>
                <a:ea typeface="微軟正黑體" pitchFamily="34" charset="-120"/>
              </a:rPr>
              <a:t>文字</a:t>
            </a:r>
            <a:endParaRPr kumimoji="1" lang="zh-TW" altLang="en-US" sz="1400" dirty="0">
              <a:solidFill>
                <a:prstClr val="black">
                  <a:lumMod val="75000"/>
                  <a:lumOff val="25000"/>
                </a:prstClr>
              </a:solidFill>
              <a:latin typeface="Gill Sans MT" pitchFamily="34" charset="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4422225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16777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>
            <a:spLocks noChangeArrowheads="1"/>
          </p:cNvSpPr>
          <p:nvPr userDrawn="1"/>
        </p:nvSpPr>
        <p:spPr bwMode="auto">
          <a:xfrm>
            <a:off x="395288" y="6644218"/>
            <a:ext cx="3429000" cy="2137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2000" rIns="72000" anchor="b"/>
          <a:lstStyle/>
          <a:p>
            <a:pPr eaLnBrk="0" hangingPunct="0">
              <a:lnSpc>
                <a:spcPct val="80000"/>
              </a:lnSpc>
              <a:defRPr/>
            </a:pPr>
            <a:r>
              <a:rPr lang="en-US" altLang="zh-TW" sz="500" dirty="0">
                <a:solidFill>
                  <a:srgbClr val="D9D9D9"/>
                </a:solidFill>
                <a:cs typeface="Times New Roman" pitchFamily="18" charset="0"/>
                <a:sym typeface="Symbol" pitchFamily="18" charset="2"/>
              </a:rPr>
              <a:t></a:t>
            </a:r>
            <a:r>
              <a:rPr lang="en-US" altLang="zh-TW" sz="500" dirty="0">
                <a:solidFill>
                  <a:srgbClr val="D9D9D9"/>
                </a:solidFill>
              </a:rPr>
              <a:t>2019 AU </a:t>
            </a:r>
            <a:r>
              <a:rPr lang="en-US" altLang="zh-TW" sz="500" dirty="0" err="1">
                <a:solidFill>
                  <a:srgbClr val="D9D9D9"/>
                </a:solidFill>
              </a:rPr>
              <a:t>Optronics</a:t>
            </a:r>
            <a:r>
              <a:rPr lang="en-US" altLang="zh-TW" sz="500" dirty="0">
                <a:solidFill>
                  <a:srgbClr val="D9D9D9"/>
                </a:solidFill>
              </a:rPr>
              <a:t> Corporation</a:t>
            </a:r>
            <a:endParaRPr lang="zh-TW" altLang="en-US" sz="500" dirty="0">
              <a:solidFill>
                <a:srgbClr val="D9D9D9"/>
              </a:solidFill>
            </a:endParaRPr>
          </a:p>
        </p:txBody>
      </p:sp>
      <p:pic>
        <p:nvPicPr>
          <p:cNvPr id="5" name="Picture 2" descr="\\Auhqfs01\agm006$\Corpcom\Library\CIS\AUO\Logo Combination\AUO only\企業標誌 AUO only [轉換]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6300" y="429684"/>
            <a:ext cx="1531938" cy="719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手繪多邊形 5"/>
          <p:cNvSpPr/>
          <p:nvPr userDrawn="1"/>
        </p:nvSpPr>
        <p:spPr>
          <a:xfrm rot="10800000" flipV="1">
            <a:off x="-1" y="2228869"/>
            <a:ext cx="758829" cy="780087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5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5000"/>
              <a:gd name="connsiteY0" fmla="*/ 10000 h 10000"/>
              <a:gd name="connsiteX1" fmla="*/ 2000 w 5000"/>
              <a:gd name="connsiteY1" fmla="*/ 0 h 10000"/>
              <a:gd name="connsiteX2" fmla="*/ 5000 w 5000"/>
              <a:gd name="connsiteY2" fmla="*/ 0 h 10000"/>
              <a:gd name="connsiteX3" fmla="*/ 5000 w 5000"/>
              <a:gd name="connsiteY3" fmla="*/ 10000 h 10000"/>
              <a:gd name="connsiteX4" fmla="*/ 0 w 5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00" h="10000">
                <a:moveTo>
                  <a:pt x="0" y="10000"/>
                </a:moveTo>
                <a:lnTo>
                  <a:pt x="2000" y="0"/>
                </a:lnTo>
                <a:lnTo>
                  <a:pt x="5000" y="0"/>
                </a:lnTo>
                <a:lnTo>
                  <a:pt x="5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20" name="內容版面配置區 16"/>
          <p:cNvSpPr>
            <a:spLocks noGrp="1"/>
          </p:cNvSpPr>
          <p:nvPr>
            <p:ph sz="quarter" idx="22"/>
          </p:nvPr>
        </p:nvSpPr>
        <p:spPr>
          <a:xfrm>
            <a:off x="746575" y="2048848"/>
            <a:ext cx="8010890" cy="2760307"/>
          </a:xfrm>
        </p:spPr>
        <p:txBody>
          <a:bodyPr>
            <a:normAutofit/>
          </a:bodyPr>
          <a:lstStyle>
            <a:lvl1pPr>
              <a:buNone/>
              <a:defRPr sz="4400" b="1">
                <a:solidFill>
                  <a:srgbClr val="0083A2"/>
                </a:solidFill>
                <a:latin typeface="Gill Sans MT" pitchFamily="34" charset="0"/>
                <a:ea typeface="微軟正黑體" pitchFamily="34" charset="-120"/>
              </a:defRPr>
            </a:lvl1pPr>
            <a:lvl2pPr>
              <a:buNone/>
              <a:defRPr sz="3600" baseline="0">
                <a:solidFill>
                  <a:srgbClr val="0083A2"/>
                </a:solidFill>
                <a:latin typeface="Gill Sans MT" pitchFamily="34" charset="0"/>
                <a:ea typeface="微軟正黑體" pitchFamily="34" charset="-120"/>
              </a:defRPr>
            </a:lvl2pPr>
            <a:lvl3pPr>
              <a:buNone/>
              <a:defRPr sz="3200" baseline="0">
                <a:solidFill>
                  <a:srgbClr val="0083A2"/>
                </a:solidFill>
                <a:latin typeface="Gill Sans MT" pitchFamily="34" charset="0"/>
                <a:ea typeface="微軟正黑體" pitchFamily="34" charset="-120"/>
              </a:defRPr>
            </a:lvl3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36585" y="5109189"/>
            <a:ext cx="7470830" cy="1140127"/>
          </a:xfrm>
        </p:spPr>
        <p:txBody>
          <a:bodyPr>
            <a:noAutofit/>
          </a:bodyPr>
          <a:lstStyle>
            <a:lvl1pPr>
              <a:defRPr>
                <a:latin typeface="Gill Sans MT" pitchFamily="34" charset="0"/>
                <a:ea typeface="微軟正黑體" pitchFamily="34" charset="-120"/>
              </a:defRPr>
            </a:lvl1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</p:txBody>
      </p:sp>
      <p:sp>
        <p:nvSpPr>
          <p:cNvPr id="7" name="投影片編號版面配置區 3"/>
          <p:cNvSpPr>
            <a:spLocks noGrp="1"/>
          </p:cNvSpPr>
          <p:nvPr>
            <p:ph type="sldNum" sz="quarter" idx="23"/>
          </p:nvPr>
        </p:nvSpPr>
        <p:spPr>
          <a:xfrm>
            <a:off x="0" y="6424085"/>
            <a:ext cx="9144000" cy="36618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000">
                <a:solidFill>
                  <a:srgbClr val="898989"/>
                </a:solidFill>
              </a:defRPr>
            </a:lvl1pPr>
          </a:lstStyle>
          <a:p>
            <a:fld id="{145C5CA6-DBCC-4DDF-97BB-877F0D7BE88E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11721935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_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內容版面配置區 16"/>
          <p:cNvSpPr>
            <a:spLocks noGrp="1"/>
          </p:cNvSpPr>
          <p:nvPr>
            <p:ph sz="quarter" idx="22" hasCustomPrompt="1"/>
          </p:nvPr>
        </p:nvSpPr>
        <p:spPr>
          <a:xfrm>
            <a:off x="557554" y="2048847"/>
            <a:ext cx="8334926" cy="4530503"/>
          </a:xfrm>
        </p:spPr>
        <p:txBody>
          <a:bodyPr>
            <a:normAutofit/>
          </a:bodyPr>
          <a:lstStyle>
            <a:lvl1pPr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1pPr>
            <a:lvl2pPr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2pPr>
            <a:lvl3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3pPr>
          </a:lstStyle>
          <a:p>
            <a:pPr lvl="0"/>
            <a:r>
              <a:rPr lang="en-US" altLang="zh-TW" dirty="0" smtClean="0"/>
              <a:t>Gill Sans MT</a:t>
            </a:r>
          </a:p>
          <a:p>
            <a:pPr lvl="0"/>
            <a:r>
              <a:rPr lang="zh-TW" altLang="en-US" dirty="0" smtClean="0"/>
              <a:t>微軟正黑</a:t>
            </a:r>
          </a:p>
        </p:txBody>
      </p:sp>
      <p:sp>
        <p:nvSpPr>
          <p:cNvPr id="7" name="標題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zh-TW" dirty="0" smtClean="0"/>
              <a:t>Content</a:t>
            </a:r>
            <a:br>
              <a:rPr lang="en-US" altLang="zh-TW" dirty="0" smtClean="0"/>
            </a:br>
            <a:r>
              <a:rPr lang="en-US" altLang="zh-TW" dirty="0" smtClean="0"/>
              <a:t>Gill Sans MT  or </a:t>
            </a:r>
            <a:r>
              <a:rPr lang="zh-TW" altLang="en-US" dirty="0" smtClean="0"/>
              <a:t>微軟正黑</a:t>
            </a:r>
            <a:endParaRPr lang="zh-TW" altLang="en-US" dirty="0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6057165" y="6356353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066634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/>
          <p:cNvSpPr txBox="1">
            <a:spLocks noChangeArrowheads="1"/>
          </p:cNvSpPr>
          <p:nvPr userDrawn="1"/>
        </p:nvSpPr>
        <p:spPr bwMode="auto">
          <a:xfrm>
            <a:off x="395288" y="6644257"/>
            <a:ext cx="3429000" cy="2137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2000" rIns="72000" anchor="b"/>
          <a:lstStyle/>
          <a:p>
            <a:pPr>
              <a:lnSpc>
                <a:spcPct val="80000"/>
              </a:lnSpc>
              <a:defRPr/>
            </a:pPr>
            <a:r>
              <a:rPr lang="en-US" altLang="zh-TW" sz="500" dirty="0" smtClean="0">
                <a:solidFill>
                  <a:srgbClr val="D9D9D9"/>
                </a:solidFill>
                <a:latin typeface="微軟正黑體" pitchFamily="34" charset="-120"/>
                <a:ea typeface="微軟正黑體" pitchFamily="34" charset="-120"/>
                <a:cs typeface="Times New Roman" pitchFamily="18" charset="0"/>
                <a:sym typeface="Symbol" pitchFamily="18" charset="2"/>
              </a:rPr>
              <a:t></a:t>
            </a:r>
            <a:r>
              <a:rPr lang="en-US" altLang="zh-TW" sz="500" dirty="0" smtClean="0">
                <a:solidFill>
                  <a:srgbClr val="D9D9D9"/>
                </a:solidFill>
                <a:latin typeface="微軟正黑體" pitchFamily="34" charset="-120"/>
                <a:ea typeface="微軟正黑體" pitchFamily="34" charset="-120"/>
              </a:rPr>
              <a:t>2019 </a:t>
            </a:r>
            <a:r>
              <a:rPr lang="en-US" altLang="zh-TW" sz="500" dirty="0">
                <a:solidFill>
                  <a:srgbClr val="D9D9D9"/>
                </a:solidFill>
                <a:latin typeface="微軟正黑體" pitchFamily="34" charset="-120"/>
                <a:ea typeface="微軟正黑體" pitchFamily="34" charset="-120"/>
              </a:rPr>
              <a:t>AU </a:t>
            </a:r>
            <a:r>
              <a:rPr lang="en-US" altLang="zh-TW" sz="500" dirty="0" err="1">
                <a:solidFill>
                  <a:srgbClr val="D9D9D9"/>
                </a:solidFill>
                <a:latin typeface="微軟正黑體" pitchFamily="34" charset="-120"/>
                <a:ea typeface="微軟正黑體" pitchFamily="34" charset="-120"/>
              </a:rPr>
              <a:t>Optronics</a:t>
            </a:r>
            <a:r>
              <a:rPr lang="en-US" altLang="zh-TW" sz="500" dirty="0">
                <a:solidFill>
                  <a:srgbClr val="D9D9D9"/>
                </a:solidFill>
                <a:latin typeface="微軟正黑體" pitchFamily="34" charset="-120"/>
                <a:ea typeface="微軟正黑體" pitchFamily="34" charset="-120"/>
              </a:rPr>
              <a:t> Corporation</a:t>
            </a:r>
            <a:endParaRPr lang="zh-TW" altLang="en-US" sz="500" dirty="0">
              <a:solidFill>
                <a:srgbClr val="D9D9D9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8" name="手繪多邊形 7"/>
          <p:cNvSpPr/>
          <p:nvPr userDrawn="1"/>
        </p:nvSpPr>
        <p:spPr>
          <a:xfrm rot="10800000" flipH="1">
            <a:off x="0" y="-30105"/>
            <a:ext cx="4945870" cy="6888103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1628775 w 5143500"/>
              <a:gd name="connsiteY2" fmla="*/ 161925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66077"/>
              <a:gd name="connsiteX1" fmla="*/ 0 w 5143500"/>
              <a:gd name="connsiteY1" fmla="*/ 0 h 5166077"/>
              <a:gd name="connsiteX2" fmla="*/ 2726795 w 5143500"/>
              <a:gd name="connsiteY2" fmla="*/ 0 h 5166077"/>
              <a:gd name="connsiteX3" fmla="*/ 5143500 w 5143500"/>
              <a:gd name="connsiteY3" fmla="*/ 5143500 h 5166077"/>
              <a:gd name="connsiteX4" fmla="*/ 209782 w 5143500"/>
              <a:gd name="connsiteY4" fmla="*/ 5166077 h 5166077"/>
              <a:gd name="connsiteX5" fmla="*/ 0 w 5143500"/>
              <a:gd name="connsiteY5" fmla="*/ 5143500 h 5166077"/>
              <a:gd name="connsiteX0" fmla="*/ 0 w 5143500"/>
              <a:gd name="connsiteY0" fmla="*/ 5143500 h 5166077"/>
              <a:gd name="connsiteX1" fmla="*/ 0 w 5143500"/>
              <a:gd name="connsiteY1" fmla="*/ 0 h 5166077"/>
              <a:gd name="connsiteX2" fmla="*/ 198495 w 5143500"/>
              <a:gd name="connsiteY2" fmla="*/ 18342 h 5166077"/>
              <a:gd name="connsiteX3" fmla="*/ 2726795 w 5143500"/>
              <a:gd name="connsiteY3" fmla="*/ 0 h 5166077"/>
              <a:gd name="connsiteX4" fmla="*/ 5143500 w 5143500"/>
              <a:gd name="connsiteY4" fmla="*/ 5143500 h 5166077"/>
              <a:gd name="connsiteX5" fmla="*/ 209782 w 5143500"/>
              <a:gd name="connsiteY5" fmla="*/ 5166077 h 5166077"/>
              <a:gd name="connsiteX6" fmla="*/ 0 w 5143500"/>
              <a:gd name="connsiteY6" fmla="*/ 5143500 h 5166077"/>
              <a:gd name="connsiteX0" fmla="*/ 0 w 5143500"/>
              <a:gd name="connsiteY0" fmla="*/ 5143500 h 5166077"/>
              <a:gd name="connsiteX1" fmla="*/ 198495 w 5143500"/>
              <a:gd name="connsiteY1" fmla="*/ 18342 h 5166077"/>
              <a:gd name="connsiteX2" fmla="*/ 2726795 w 5143500"/>
              <a:gd name="connsiteY2" fmla="*/ 0 h 5166077"/>
              <a:gd name="connsiteX3" fmla="*/ 5143500 w 5143500"/>
              <a:gd name="connsiteY3" fmla="*/ 5143500 h 5166077"/>
              <a:gd name="connsiteX4" fmla="*/ 209782 w 5143500"/>
              <a:gd name="connsiteY4" fmla="*/ 5166077 h 5166077"/>
              <a:gd name="connsiteX5" fmla="*/ 0 w 5143500"/>
              <a:gd name="connsiteY5" fmla="*/ 5143500 h 5166077"/>
              <a:gd name="connsiteX0" fmla="*/ 11287 w 4945005"/>
              <a:gd name="connsiteY0" fmla="*/ 5166077 h 5166077"/>
              <a:gd name="connsiteX1" fmla="*/ 0 w 4945005"/>
              <a:gd name="connsiteY1" fmla="*/ 18342 h 5166077"/>
              <a:gd name="connsiteX2" fmla="*/ 2528300 w 4945005"/>
              <a:gd name="connsiteY2" fmla="*/ 0 h 5166077"/>
              <a:gd name="connsiteX3" fmla="*/ 4945005 w 4945005"/>
              <a:gd name="connsiteY3" fmla="*/ 5143500 h 5166077"/>
              <a:gd name="connsiteX4" fmla="*/ 11287 w 4945005"/>
              <a:gd name="connsiteY4" fmla="*/ 5166077 h 5166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45005" h="5166077">
                <a:moveTo>
                  <a:pt x="11287" y="5166077"/>
                </a:moveTo>
                <a:cubicBezTo>
                  <a:pt x="7525" y="3450165"/>
                  <a:pt x="3762" y="1734254"/>
                  <a:pt x="0" y="18342"/>
                </a:cubicBezTo>
                <a:lnTo>
                  <a:pt x="2528300" y="0"/>
                </a:lnTo>
                <a:lnTo>
                  <a:pt x="4945005" y="5143500"/>
                </a:lnTo>
                <a:lnTo>
                  <a:pt x="11287" y="5166077"/>
                </a:lnTo>
                <a:close/>
              </a:path>
            </a:pathLst>
          </a:custGeom>
          <a:solidFill>
            <a:schemeClr val="tx1"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9" name="內容版面配置區 16"/>
          <p:cNvSpPr>
            <a:spLocks noGrp="1"/>
          </p:cNvSpPr>
          <p:nvPr>
            <p:ph sz="quarter" idx="22" hasCustomPrompt="1"/>
          </p:nvPr>
        </p:nvSpPr>
        <p:spPr>
          <a:xfrm>
            <a:off x="4436986" y="1328768"/>
            <a:ext cx="4707015" cy="4776529"/>
          </a:xfrm>
        </p:spPr>
        <p:txBody>
          <a:bodyPr/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1pPr>
            <a:lvl2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2pPr>
            <a:lvl3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3pPr>
          </a:lstStyle>
          <a:p>
            <a:r>
              <a:rPr lang="en-US" altLang="zh-TW" dirty="0" smtClean="0"/>
              <a:t>Gill Sans MT</a:t>
            </a:r>
          </a:p>
          <a:p>
            <a:r>
              <a:rPr lang="zh-TW" altLang="en-US" dirty="0" smtClean="0"/>
              <a:t>微軟正黑</a:t>
            </a:r>
            <a:endParaRPr lang="en-US" altLang="zh-TW" dirty="0" smtClean="0"/>
          </a:p>
          <a:p>
            <a:endParaRPr lang="en-US" altLang="zh-TW" dirty="0" smtClean="0"/>
          </a:p>
        </p:txBody>
      </p:sp>
      <p:sp>
        <p:nvSpPr>
          <p:cNvPr id="11" name="手繪多邊形 10"/>
          <p:cNvSpPr/>
          <p:nvPr userDrawn="1"/>
        </p:nvSpPr>
        <p:spPr>
          <a:xfrm rot="1500000">
            <a:off x="3274340" y="-482244"/>
            <a:ext cx="228474" cy="7835693"/>
          </a:xfrm>
          <a:custGeom>
            <a:avLst/>
            <a:gdLst>
              <a:gd name="connsiteX0" fmla="*/ 0 w 225024"/>
              <a:gd name="connsiteY0" fmla="*/ 0 h 5940000"/>
              <a:gd name="connsiteX1" fmla="*/ 225024 w 225024"/>
              <a:gd name="connsiteY1" fmla="*/ 0 h 5940000"/>
              <a:gd name="connsiteX2" fmla="*/ 225024 w 225024"/>
              <a:gd name="connsiteY2" fmla="*/ 5940000 h 5940000"/>
              <a:gd name="connsiteX3" fmla="*/ 0 w 225024"/>
              <a:gd name="connsiteY3" fmla="*/ 5940000 h 5940000"/>
              <a:gd name="connsiteX4" fmla="*/ 0 w 225024"/>
              <a:gd name="connsiteY4" fmla="*/ 0 h 5940000"/>
              <a:gd name="connsiteX0" fmla="*/ 9369 w 234393"/>
              <a:gd name="connsiteY0" fmla="*/ 0 h 5940000"/>
              <a:gd name="connsiteX1" fmla="*/ 234393 w 234393"/>
              <a:gd name="connsiteY1" fmla="*/ 0 h 5940000"/>
              <a:gd name="connsiteX2" fmla="*/ 234393 w 234393"/>
              <a:gd name="connsiteY2" fmla="*/ 5940000 h 5940000"/>
              <a:gd name="connsiteX3" fmla="*/ 9369 w 234393"/>
              <a:gd name="connsiteY3" fmla="*/ 5940000 h 5940000"/>
              <a:gd name="connsiteX4" fmla="*/ 0 w 234393"/>
              <a:gd name="connsiteY4" fmla="*/ 159259 h 5940000"/>
              <a:gd name="connsiteX5" fmla="*/ 9369 w 234393"/>
              <a:gd name="connsiteY5" fmla="*/ 0 h 5940000"/>
              <a:gd name="connsiteX0" fmla="*/ 9369 w 234393"/>
              <a:gd name="connsiteY0" fmla="*/ 0 h 5940000"/>
              <a:gd name="connsiteX1" fmla="*/ 234393 w 234393"/>
              <a:gd name="connsiteY1" fmla="*/ 0 h 5940000"/>
              <a:gd name="connsiteX2" fmla="*/ 228474 w 234393"/>
              <a:gd name="connsiteY2" fmla="*/ 63230 h 5940000"/>
              <a:gd name="connsiteX3" fmla="*/ 234393 w 234393"/>
              <a:gd name="connsiteY3" fmla="*/ 5940000 h 5940000"/>
              <a:gd name="connsiteX4" fmla="*/ 9369 w 234393"/>
              <a:gd name="connsiteY4" fmla="*/ 5940000 h 5940000"/>
              <a:gd name="connsiteX5" fmla="*/ 0 w 234393"/>
              <a:gd name="connsiteY5" fmla="*/ 159259 h 5940000"/>
              <a:gd name="connsiteX6" fmla="*/ 9369 w 234393"/>
              <a:gd name="connsiteY6" fmla="*/ 0 h 5940000"/>
              <a:gd name="connsiteX0" fmla="*/ 9369 w 234393"/>
              <a:gd name="connsiteY0" fmla="*/ 0 h 5940000"/>
              <a:gd name="connsiteX1" fmla="*/ 228474 w 234393"/>
              <a:gd name="connsiteY1" fmla="*/ 63230 h 5940000"/>
              <a:gd name="connsiteX2" fmla="*/ 234393 w 234393"/>
              <a:gd name="connsiteY2" fmla="*/ 5940000 h 5940000"/>
              <a:gd name="connsiteX3" fmla="*/ 9369 w 234393"/>
              <a:gd name="connsiteY3" fmla="*/ 5940000 h 5940000"/>
              <a:gd name="connsiteX4" fmla="*/ 0 w 234393"/>
              <a:gd name="connsiteY4" fmla="*/ 159259 h 5940000"/>
              <a:gd name="connsiteX5" fmla="*/ 9369 w 234393"/>
              <a:gd name="connsiteY5" fmla="*/ 0 h 5940000"/>
              <a:gd name="connsiteX0" fmla="*/ 0 w 234393"/>
              <a:gd name="connsiteY0" fmla="*/ 96029 h 5876770"/>
              <a:gd name="connsiteX1" fmla="*/ 228474 w 234393"/>
              <a:gd name="connsiteY1" fmla="*/ 0 h 5876770"/>
              <a:gd name="connsiteX2" fmla="*/ 234393 w 234393"/>
              <a:gd name="connsiteY2" fmla="*/ 5876770 h 5876770"/>
              <a:gd name="connsiteX3" fmla="*/ 9369 w 234393"/>
              <a:gd name="connsiteY3" fmla="*/ 5876770 h 5876770"/>
              <a:gd name="connsiteX4" fmla="*/ 0 w 234393"/>
              <a:gd name="connsiteY4" fmla="*/ 96029 h 5876770"/>
              <a:gd name="connsiteX0" fmla="*/ 0 w 234393"/>
              <a:gd name="connsiteY0" fmla="*/ 96029 h 5876770"/>
              <a:gd name="connsiteX1" fmla="*/ 228474 w 234393"/>
              <a:gd name="connsiteY1" fmla="*/ 0 h 5876770"/>
              <a:gd name="connsiteX2" fmla="*/ 219866 w 234393"/>
              <a:gd name="connsiteY2" fmla="*/ 5773826 h 5876770"/>
              <a:gd name="connsiteX3" fmla="*/ 234393 w 234393"/>
              <a:gd name="connsiteY3" fmla="*/ 5876770 h 5876770"/>
              <a:gd name="connsiteX4" fmla="*/ 9369 w 234393"/>
              <a:gd name="connsiteY4" fmla="*/ 5876770 h 5876770"/>
              <a:gd name="connsiteX5" fmla="*/ 0 w 234393"/>
              <a:gd name="connsiteY5" fmla="*/ 96029 h 5876770"/>
              <a:gd name="connsiteX0" fmla="*/ 0 w 228474"/>
              <a:gd name="connsiteY0" fmla="*/ 96029 h 5876770"/>
              <a:gd name="connsiteX1" fmla="*/ 228474 w 228474"/>
              <a:gd name="connsiteY1" fmla="*/ 0 h 5876770"/>
              <a:gd name="connsiteX2" fmla="*/ 219866 w 228474"/>
              <a:gd name="connsiteY2" fmla="*/ 5773826 h 5876770"/>
              <a:gd name="connsiteX3" fmla="*/ 9369 w 228474"/>
              <a:gd name="connsiteY3" fmla="*/ 5876770 h 5876770"/>
              <a:gd name="connsiteX4" fmla="*/ 0 w 228474"/>
              <a:gd name="connsiteY4" fmla="*/ 96029 h 5876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474" h="5876770">
                <a:moveTo>
                  <a:pt x="0" y="96029"/>
                </a:moveTo>
                <a:lnTo>
                  <a:pt x="228474" y="0"/>
                </a:lnTo>
                <a:cubicBezTo>
                  <a:pt x="225605" y="1924609"/>
                  <a:pt x="222735" y="3849217"/>
                  <a:pt x="219866" y="5773826"/>
                </a:cubicBezTo>
                <a:lnTo>
                  <a:pt x="9369" y="5876770"/>
                </a:lnTo>
                <a:lnTo>
                  <a:pt x="0" y="96029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TW" altLang="en-US">
              <a:solidFill>
                <a:prstClr val="black"/>
              </a:solidFill>
              <a:latin typeface="微軟正黑體" pitchFamily="34" charset="-120"/>
              <a:ea typeface="微軟正黑體" pitchFamily="34" charset="-120"/>
              <a:cs typeface="新細明體" pitchFamily="-65" charset="-120"/>
            </a:endParaRPr>
          </a:p>
        </p:txBody>
      </p:sp>
      <p:sp>
        <p:nvSpPr>
          <p:cNvPr id="12" name="文字版面配置區 12"/>
          <p:cNvSpPr>
            <a:spLocks noGrp="1"/>
          </p:cNvSpPr>
          <p:nvPr>
            <p:ph type="body" sz="quarter" idx="19" hasCustomPrompt="1"/>
          </p:nvPr>
        </p:nvSpPr>
        <p:spPr>
          <a:xfrm>
            <a:off x="530551" y="1328767"/>
            <a:ext cx="2556284" cy="2664296"/>
          </a:xfrm>
        </p:spPr>
        <p:txBody>
          <a:bodyPr>
            <a:normAutofit/>
          </a:bodyPr>
          <a:lstStyle>
            <a:lvl1pPr marL="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kumimoji="1" lang="zh-TW" altLang="en-US" sz="3000" b="1" kern="1200" dirty="0" smtClean="0">
                <a:solidFill>
                  <a:srgbClr val="00698E"/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1pPr>
          </a:lstStyle>
          <a:p>
            <a:pPr lvl="0"/>
            <a:r>
              <a:rPr lang="zh-TW" altLang="en-US" dirty="0" smtClean="0"/>
              <a:t>分隔頁</a:t>
            </a:r>
            <a:endParaRPr lang="en-US" altLang="zh-TW" dirty="0" smtClean="0"/>
          </a:p>
          <a:p>
            <a:pPr lvl="0"/>
            <a:r>
              <a:rPr lang="en-US" altLang="zh-TW" dirty="0" smtClean="0"/>
              <a:t>Divider </a:t>
            </a:r>
          </a:p>
          <a:p>
            <a:pPr lvl="0"/>
            <a:r>
              <a:rPr lang="en-US" altLang="zh-TW" dirty="0" smtClean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5209462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ending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手繪多邊形 20"/>
          <p:cNvSpPr/>
          <p:nvPr userDrawn="1"/>
        </p:nvSpPr>
        <p:spPr>
          <a:xfrm flipH="1">
            <a:off x="3266853" y="0"/>
            <a:ext cx="5940660" cy="6858000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1628775 w 5143500"/>
              <a:gd name="connsiteY2" fmla="*/ 161925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989937 w 6929557"/>
              <a:gd name="connsiteY0" fmla="*/ 5143500 h 6000750"/>
              <a:gd name="connsiteX1" fmla="*/ 989937 w 6929557"/>
              <a:gd name="connsiteY1" fmla="*/ 0 h 6000750"/>
              <a:gd name="connsiteX2" fmla="*/ 3716732 w 6929557"/>
              <a:gd name="connsiteY2" fmla="*/ 0 h 6000750"/>
              <a:gd name="connsiteX3" fmla="*/ 6929558 w 6929557"/>
              <a:gd name="connsiteY3" fmla="*/ 5143500 h 6000750"/>
              <a:gd name="connsiteX4" fmla="*/ 989937 w 6929557"/>
              <a:gd name="connsiteY4" fmla="*/ 5143500 h 6000750"/>
              <a:gd name="connsiteX0" fmla="*/ 989937 w 6929558"/>
              <a:gd name="connsiteY0" fmla="*/ 5143500 h 6000750"/>
              <a:gd name="connsiteX1" fmla="*/ 989937 w 6929558"/>
              <a:gd name="connsiteY1" fmla="*/ 0 h 6000750"/>
              <a:gd name="connsiteX2" fmla="*/ 3716732 w 6929558"/>
              <a:gd name="connsiteY2" fmla="*/ 0 h 6000750"/>
              <a:gd name="connsiteX3" fmla="*/ 6929558 w 6929558"/>
              <a:gd name="connsiteY3" fmla="*/ 5143500 h 6000750"/>
              <a:gd name="connsiteX4" fmla="*/ 989937 w 6929558"/>
              <a:gd name="connsiteY4" fmla="*/ 5143500 h 6000750"/>
              <a:gd name="connsiteX0" fmla="*/ 989937 w 6929558"/>
              <a:gd name="connsiteY0" fmla="*/ 5143500 h 6000750"/>
              <a:gd name="connsiteX1" fmla="*/ 989937 w 6929558"/>
              <a:gd name="connsiteY1" fmla="*/ 0 h 6000750"/>
              <a:gd name="connsiteX2" fmla="*/ 3716732 w 6929558"/>
              <a:gd name="connsiteY2" fmla="*/ 0 h 6000750"/>
              <a:gd name="connsiteX3" fmla="*/ 6929558 w 6929558"/>
              <a:gd name="connsiteY3" fmla="*/ 5143500 h 6000750"/>
              <a:gd name="connsiteX4" fmla="*/ 989937 w 6929558"/>
              <a:gd name="connsiteY4" fmla="*/ 5143500 h 6000750"/>
              <a:gd name="connsiteX0" fmla="*/ 989937 w 6929558"/>
              <a:gd name="connsiteY0" fmla="*/ 5143500 h 6000750"/>
              <a:gd name="connsiteX1" fmla="*/ 989937 w 6929558"/>
              <a:gd name="connsiteY1" fmla="*/ 0 h 6000750"/>
              <a:gd name="connsiteX2" fmla="*/ 3716732 w 6929558"/>
              <a:gd name="connsiteY2" fmla="*/ 0 h 6000750"/>
              <a:gd name="connsiteX3" fmla="*/ 6929558 w 6929558"/>
              <a:gd name="connsiteY3" fmla="*/ 5143500 h 6000750"/>
              <a:gd name="connsiteX4" fmla="*/ 989937 w 6929558"/>
              <a:gd name="connsiteY4" fmla="*/ 5143500 h 6000750"/>
              <a:gd name="connsiteX0" fmla="*/ 3744 w 5943365"/>
              <a:gd name="connsiteY0" fmla="*/ 5143500 h 6446838"/>
              <a:gd name="connsiteX1" fmla="*/ 3744 w 5943365"/>
              <a:gd name="connsiteY1" fmla="*/ 0 h 6446838"/>
              <a:gd name="connsiteX2" fmla="*/ 2730539 w 5943365"/>
              <a:gd name="connsiteY2" fmla="*/ 0 h 6446838"/>
              <a:gd name="connsiteX3" fmla="*/ 5943365 w 5943365"/>
              <a:gd name="connsiteY3" fmla="*/ 5143500 h 6446838"/>
              <a:gd name="connsiteX4" fmla="*/ 3744 w 5943365"/>
              <a:gd name="connsiteY4" fmla="*/ 5143500 h 6446838"/>
              <a:gd name="connsiteX0" fmla="*/ 3744 w 5943365"/>
              <a:gd name="connsiteY0" fmla="*/ 5143500 h 6446838"/>
              <a:gd name="connsiteX1" fmla="*/ 3744 w 5943365"/>
              <a:gd name="connsiteY1" fmla="*/ 0 h 6446838"/>
              <a:gd name="connsiteX2" fmla="*/ 3513518 w 5943365"/>
              <a:gd name="connsiteY2" fmla="*/ 0 h 6446838"/>
              <a:gd name="connsiteX3" fmla="*/ 5943365 w 5943365"/>
              <a:gd name="connsiteY3" fmla="*/ 5143500 h 6446838"/>
              <a:gd name="connsiteX4" fmla="*/ 3744 w 5943365"/>
              <a:gd name="connsiteY4" fmla="*/ 5143500 h 6446838"/>
              <a:gd name="connsiteX0" fmla="*/ 3744 w 5943365"/>
              <a:gd name="connsiteY0" fmla="*/ 5143500 h 6446838"/>
              <a:gd name="connsiteX1" fmla="*/ 3744 w 5943365"/>
              <a:gd name="connsiteY1" fmla="*/ 0 h 6446838"/>
              <a:gd name="connsiteX2" fmla="*/ 3513518 w 5943365"/>
              <a:gd name="connsiteY2" fmla="*/ 0 h 6446838"/>
              <a:gd name="connsiteX3" fmla="*/ 5943365 w 5943365"/>
              <a:gd name="connsiteY3" fmla="*/ 5143500 h 6446838"/>
              <a:gd name="connsiteX4" fmla="*/ 3744 w 5943365"/>
              <a:gd name="connsiteY4" fmla="*/ 5143500 h 6446838"/>
              <a:gd name="connsiteX0" fmla="*/ 3744 w 5943365"/>
              <a:gd name="connsiteY0" fmla="*/ 5143500 h 6446838"/>
              <a:gd name="connsiteX1" fmla="*/ 3744 w 5943365"/>
              <a:gd name="connsiteY1" fmla="*/ 0 h 6446838"/>
              <a:gd name="connsiteX2" fmla="*/ 3513518 w 5943365"/>
              <a:gd name="connsiteY2" fmla="*/ 0 h 6446838"/>
              <a:gd name="connsiteX3" fmla="*/ 5943365 w 5943365"/>
              <a:gd name="connsiteY3" fmla="*/ 5143500 h 6446838"/>
              <a:gd name="connsiteX4" fmla="*/ 3744 w 5943365"/>
              <a:gd name="connsiteY4" fmla="*/ 5143500 h 6446838"/>
              <a:gd name="connsiteX0" fmla="*/ 0 w 5939621"/>
              <a:gd name="connsiteY0" fmla="*/ 5143500 h 5143500"/>
              <a:gd name="connsiteX1" fmla="*/ 0 w 5939621"/>
              <a:gd name="connsiteY1" fmla="*/ 0 h 5143500"/>
              <a:gd name="connsiteX2" fmla="*/ 3509774 w 5939621"/>
              <a:gd name="connsiteY2" fmla="*/ 0 h 5143500"/>
              <a:gd name="connsiteX3" fmla="*/ 5939621 w 5939621"/>
              <a:gd name="connsiteY3" fmla="*/ 5143500 h 5143500"/>
              <a:gd name="connsiteX4" fmla="*/ 0 w 5939621"/>
              <a:gd name="connsiteY4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39621" h="5143500">
                <a:moveTo>
                  <a:pt x="0" y="5143500"/>
                </a:moveTo>
                <a:cubicBezTo>
                  <a:pt x="3744" y="3840162"/>
                  <a:pt x="0" y="1714500"/>
                  <a:pt x="0" y="0"/>
                </a:cubicBezTo>
                <a:lnTo>
                  <a:pt x="3509774" y="0"/>
                </a:lnTo>
                <a:lnTo>
                  <a:pt x="5939621" y="5143500"/>
                </a:lnTo>
                <a:lnTo>
                  <a:pt x="0" y="5143500"/>
                </a:lnTo>
                <a:close/>
              </a:path>
            </a:pathLst>
          </a:custGeom>
          <a:solidFill>
            <a:schemeClr val="tx1">
              <a:lumMod val="65000"/>
              <a:lumOff val="35000"/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12" name="手繪多邊形 11"/>
          <p:cNvSpPr/>
          <p:nvPr userDrawn="1"/>
        </p:nvSpPr>
        <p:spPr>
          <a:xfrm>
            <a:off x="2093555" y="1448781"/>
            <a:ext cx="7158965" cy="4492043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2000" y="0"/>
                </a:ln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TW" altLang="en-US">
              <a:solidFill>
                <a:prstClr val="black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pic>
        <p:nvPicPr>
          <p:cNvPr id="17" name="Picture 4" descr="\\Auhqfs01\agm006$\Corpcom\Library\CIS\AUO\Logo Combination\AUO only\auologowhit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050" y="428668"/>
            <a:ext cx="1018096" cy="48005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59683185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="" xmlns:a16="http://schemas.microsoft.com/office/drawing/2014/main" id="{611EDC8D-F06E-144A-828B-C5D1972A870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210710EB-FC22-7746-8F4D-35C5549070C1}" type="datetimeFigureOut">
              <a:rPr kumimoji="1" lang="zh-TW" altLang="en-US" smtClean="0">
                <a:solidFill>
                  <a:prstClr val="black"/>
                </a:solidFill>
              </a:rPr>
              <a:pPr/>
              <a:t>2021/7/13</a:t>
            </a:fld>
            <a:endParaRPr kumimoji="1" lang="zh-TW" altLang="en-US">
              <a:solidFill>
                <a:prstClr val="black"/>
              </a:solidFill>
            </a:endParaRPr>
          </a:p>
        </p:txBody>
      </p:sp>
      <p:sp>
        <p:nvSpPr>
          <p:cNvPr id="3" name="頁尾版面配置區 2">
            <a:extLst>
              <a:ext uri="{FF2B5EF4-FFF2-40B4-BE49-F238E27FC236}">
                <a16:creationId xmlns="" xmlns:a16="http://schemas.microsoft.com/office/drawing/2014/main" id="{B317EBAF-B07C-9B40-83D4-89925C708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="" xmlns:a16="http://schemas.microsoft.com/office/drawing/2014/main" id="{E911A93F-5263-1940-9871-57A42E932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C165A461-80AC-7745-925F-D6B7EC4E4FC1}" type="slidenum">
              <a:rPr kumimoji="1" lang="zh-TW" altLang="en-US" smtClean="0">
                <a:solidFill>
                  <a:prstClr val="black"/>
                </a:solidFill>
              </a:rPr>
              <a:pPr/>
              <a:t>‹#›</a:t>
            </a:fld>
            <a:endParaRPr kumimoji="1" lang="zh-TW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18840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8BEBA91E-77CB-48E5-AB79-CE4866C82ACF}" type="datetimeFigureOut">
              <a:rPr lang="zh-TW" altLang="en-US" smtClean="0">
                <a:solidFill>
                  <a:prstClr val="black"/>
                </a:solidFill>
              </a:rPr>
              <a:pPr/>
              <a:t>2021/7/13</a:t>
            </a:fld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F886B3C2-864C-4A67-ADC2-897380D8B583}" type="slidenum">
              <a:rPr lang="zh-TW" altLang="en-US" smtClean="0">
                <a:solidFill>
                  <a:prstClr val="black"/>
                </a:solidFill>
              </a:rPr>
              <a:pPr/>
              <a:t>‹#›</a:t>
            </a:fld>
            <a:endParaRPr lang="zh-TW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8066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68313" y="1844676"/>
            <a:ext cx="4171950" cy="39608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92663" y="1844676"/>
            <a:ext cx="4171950" cy="39608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31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31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2" y="1435104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41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8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5" descr="p3_b-w.jpg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"/>
            <a:ext cx="9144000" cy="1693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1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844676"/>
            <a:ext cx="8496300" cy="3960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205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66725" y="692151"/>
            <a:ext cx="77057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1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0" y="6564316"/>
            <a:ext cx="91440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 smtClean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8A2538C-8F36-4A10-B392-CD5623020908}" type="slidenum">
              <a:rPr kumimoji="1" lang="zh-TW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zh-TW" altLang="en-US" dirty="0"/>
          </a:p>
        </p:txBody>
      </p:sp>
      <p:grpSp>
        <p:nvGrpSpPr>
          <p:cNvPr id="2" name="Group 17"/>
          <p:cNvGrpSpPr>
            <a:grpSpLocks noChangeAspect="1"/>
          </p:cNvGrpSpPr>
          <p:nvPr userDrawn="1"/>
        </p:nvGrpSpPr>
        <p:grpSpPr bwMode="auto">
          <a:xfrm>
            <a:off x="134938" y="6073778"/>
            <a:ext cx="307975" cy="539751"/>
            <a:chOff x="113" y="3550"/>
            <a:chExt cx="363" cy="636"/>
          </a:xfrm>
        </p:grpSpPr>
        <p:pic>
          <p:nvPicPr>
            <p:cNvPr id="2057" name="Picture 18"/>
            <p:cNvPicPr>
              <a:picLocks noChangeAspect="1" noChangeArrowheads="1"/>
            </p:cNvPicPr>
            <p:nvPr userDrawn="1"/>
          </p:nvPicPr>
          <p:blipFill>
            <a:blip r:embed="rId1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" y="3796"/>
              <a:ext cx="363" cy="3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58" name="Picture 19"/>
            <p:cNvPicPr>
              <a:picLocks noChangeAspect="1" noChangeArrowheads="1"/>
            </p:cNvPicPr>
            <p:nvPr userDrawn="1"/>
          </p:nvPicPr>
          <p:blipFill>
            <a:blip r:embed="rId1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" y="3550"/>
              <a:ext cx="256" cy="2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5" name="Text Box 18"/>
          <p:cNvSpPr txBox="1">
            <a:spLocks noChangeArrowheads="1"/>
          </p:cNvSpPr>
          <p:nvPr userDrawn="1"/>
        </p:nvSpPr>
        <p:spPr bwMode="auto">
          <a:xfrm>
            <a:off x="6604000" y="6516688"/>
            <a:ext cx="2389188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altLang="zh-TW" sz="800" dirty="0">
                <a:solidFill>
                  <a:srgbClr val="000000">
                    <a:lumMod val="50000"/>
                    <a:lumOff val="50000"/>
                  </a:srgbClr>
                </a:solidFill>
              </a:rPr>
              <a:t>Only for </a:t>
            </a:r>
            <a:r>
              <a:rPr kumimoji="1" lang="en-US" altLang="zh-TW" sz="800" dirty="0" err="1">
                <a:solidFill>
                  <a:srgbClr val="000000">
                    <a:lumMod val="50000"/>
                    <a:lumOff val="50000"/>
                  </a:srgbClr>
                </a:solidFill>
              </a:rPr>
              <a:t>eABC</a:t>
            </a:r>
            <a:r>
              <a:rPr kumimoji="1" lang="en-US" altLang="zh-TW" sz="800" dirty="0">
                <a:solidFill>
                  <a:srgbClr val="000000">
                    <a:lumMod val="50000"/>
                    <a:lumOff val="50000"/>
                  </a:srgbClr>
                </a:solidFill>
              </a:rPr>
              <a:t>, ABC, APC</a:t>
            </a:r>
          </a:p>
        </p:txBody>
      </p:sp>
      <p:sp>
        <p:nvSpPr>
          <p:cNvPr id="16" name="文字方塊 15"/>
          <p:cNvSpPr txBox="1">
            <a:spLocks noChangeArrowheads="1"/>
          </p:cNvSpPr>
          <p:nvPr userDrawn="1"/>
        </p:nvSpPr>
        <p:spPr bwMode="auto">
          <a:xfrm>
            <a:off x="98425" y="6623049"/>
            <a:ext cx="3429000" cy="160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2000" rIns="72000" anchor="b"/>
          <a:lstStyle/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800" dirty="0">
                <a:solidFill>
                  <a:srgbClr val="000000">
                    <a:lumMod val="50000"/>
                    <a:lumOff val="50000"/>
                  </a:srgbClr>
                </a:solidFill>
                <a:cs typeface="Times New Roman" pitchFamily="18" charset="0"/>
                <a:sym typeface="Symbol" pitchFamily="18" charset="2"/>
              </a:rPr>
              <a:t></a:t>
            </a:r>
            <a:r>
              <a:rPr lang="en-US" altLang="zh-TW" sz="800" dirty="0">
                <a:solidFill>
                  <a:srgbClr val="000000">
                    <a:lumMod val="50000"/>
                    <a:lumOff val="50000"/>
                  </a:srgbClr>
                </a:solidFill>
              </a:rPr>
              <a:t>2019 AU </a:t>
            </a:r>
            <a:r>
              <a:rPr lang="en-US" altLang="zh-TW" sz="800" dirty="0" err="1">
                <a:solidFill>
                  <a:srgbClr val="000000">
                    <a:lumMod val="50000"/>
                    <a:lumOff val="50000"/>
                  </a:srgbClr>
                </a:solidFill>
              </a:rPr>
              <a:t>Optronics</a:t>
            </a:r>
            <a:r>
              <a:rPr lang="en-US" altLang="zh-TW" sz="800" dirty="0">
                <a:solidFill>
                  <a:srgbClr val="000000">
                    <a:lumMod val="50000"/>
                    <a:lumOff val="50000"/>
                  </a:srgbClr>
                </a:solidFill>
              </a:rPr>
              <a:t> Corporation</a:t>
            </a:r>
            <a:endParaRPr lang="zh-TW" altLang="en-US" sz="800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Gill Sans MT" pitchFamily="34" charset="0"/>
          <a:ea typeface="微軟正黑體" pitchFamily="3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Gill Sans MT" pitchFamily="34" charset="0"/>
          <a:ea typeface="微軟正黑體" pitchFamily="3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Gill Sans MT" pitchFamily="34" charset="0"/>
          <a:ea typeface="微軟正黑體" pitchFamily="3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Gill Sans MT" pitchFamily="34" charset="0"/>
          <a:ea typeface="微軟正黑體" pitchFamily="34" charset="-12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Gill Sans MT" pitchFamily="34" charset="0"/>
          <a:ea typeface="微軟正黑體" pitchFamily="34" charset="-12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Gill Sans MT" pitchFamily="34" charset="0"/>
          <a:ea typeface="微軟正黑體" pitchFamily="34" charset="-12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Gill Sans MT" pitchFamily="34" charset="0"/>
          <a:ea typeface="微軟正黑體" pitchFamily="34" charset="-12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Gill Sans MT" pitchFamily="34" charset="0"/>
          <a:ea typeface="微軟正黑體" pitchFamily="34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6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2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6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77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0" y="4868865"/>
            <a:ext cx="9144000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5805488"/>
            <a:ext cx="9144000" cy="1052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pic>
        <p:nvPicPr>
          <p:cNvPr id="1029" name="Picture 9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3075" y="1844676"/>
            <a:ext cx="3117850" cy="2843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4690" name="Text Box 18"/>
          <p:cNvSpPr txBox="1">
            <a:spLocks noChangeArrowheads="1"/>
          </p:cNvSpPr>
          <p:nvPr userDrawn="1"/>
        </p:nvSpPr>
        <p:spPr bwMode="auto">
          <a:xfrm>
            <a:off x="6754819" y="6537329"/>
            <a:ext cx="238918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altLang="zh-TW" sz="1000">
                <a:solidFill>
                  <a:srgbClr val="808080"/>
                </a:solidFill>
              </a:rPr>
              <a:t>Only for eABC, ABC, APC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Gill Sans MT" pitchFamily="34" charset="0"/>
          <a:ea typeface="微軟正黑體" pitchFamily="34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Gill Sans MT" pitchFamily="34" charset="0"/>
          <a:ea typeface="微軟正黑體" pitchFamily="34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Gill Sans MT" pitchFamily="34" charset="0"/>
          <a:ea typeface="微軟正黑體" pitchFamily="34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Gill Sans MT" pitchFamily="34" charset="0"/>
          <a:ea typeface="微軟正黑體" pitchFamily="34" charset="-12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Gill Sans MT" pitchFamily="34" charset="0"/>
          <a:ea typeface="微軟正黑體" pitchFamily="34" charset="-12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Gill Sans MT" pitchFamily="34" charset="0"/>
          <a:ea typeface="微軟正黑體" pitchFamily="34" charset="-12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Gill Sans MT" pitchFamily="34" charset="0"/>
          <a:ea typeface="微軟正黑體" pitchFamily="34" charset="-12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Gill Sans MT" pitchFamily="34" charset="0"/>
          <a:ea typeface="微軟正黑體" pitchFamily="34" charset="-120"/>
        </a:defRPr>
      </a:lvl9pPr>
    </p:titleStyle>
    <p:bodyStyle>
      <a:lvl1pPr marL="342900" indent="-342900" algn="ctr" rtl="0" eaLnBrk="0" fontAlgn="base" hangingPunct="0">
        <a:spcBef>
          <a:spcPct val="20000"/>
        </a:spcBef>
        <a:spcAft>
          <a:spcPct val="0"/>
        </a:spcAft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Arial" pitchFamily="34" charset="0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1400">
          <a:solidFill>
            <a:schemeClr val="tx1"/>
          </a:solidFill>
          <a:latin typeface="Arial" pitchFamily="34" charset="0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1200">
          <a:solidFill>
            <a:schemeClr val="tx1"/>
          </a:solidFill>
          <a:latin typeface="Arial" pitchFamily="34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Arial" pitchFamily="34" charset="0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Arial" pitchFamily="34" charset="0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Arial" pitchFamily="34" charset="0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Arial" pitchFamily="34" charset="0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Arial" pitchFamily="34" charset="0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3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8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6400" y="1484317"/>
            <a:ext cx="3251200" cy="429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4690" name="Text Box 18"/>
          <p:cNvSpPr txBox="1">
            <a:spLocks noChangeArrowheads="1"/>
          </p:cNvSpPr>
          <p:nvPr userDrawn="1"/>
        </p:nvSpPr>
        <p:spPr bwMode="auto">
          <a:xfrm>
            <a:off x="6754819" y="6537329"/>
            <a:ext cx="238918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altLang="zh-TW" sz="1000">
                <a:solidFill>
                  <a:srgbClr val="808080"/>
                </a:solidFill>
                <a:latin typeface="Gill Sans MT" pitchFamily="34" charset="0"/>
                <a:ea typeface="微軟正黑體" pitchFamily="34" charset="-120"/>
              </a:rPr>
              <a:t>Only for eABC, ABC, APC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新細明體" pitchFamily="18" charset="-12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新細明體" pitchFamily="18" charset="-12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新細明體" pitchFamily="18" charset="-12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新細明體" pitchFamily="18" charset="-12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527865" y="308656"/>
            <a:ext cx="7419510" cy="156017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altLang="zh-TW" dirty="0" smtClean="0"/>
              <a:t>Content</a:t>
            </a:r>
            <a:br>
              <a:rPr lang="en-US" altLang="zh-TW" dirty="0" smtClean="0"/>
            </a:br>
            <a:r>
              <a:rPr lang="en-US" altLang="zh-TW" dirty="0" smtClean="0"/>
              <a:t>Gill Sans MT  or </a:t>
            </a:r>
            <a:r>
              <a:rPr lang="zh-TW" altLang="en-US" dirty="0" smtClean="0"/>
              <a:t>微軟正黑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521549" y="1988841"/>
            <a:ext cx="8415935" cy="46355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 dirty="0" smtClean="0"/>
              <a:t>Gill Sans MT</a:t>
            </a:r>
          </a:p>
          <a:p>
            <a:pPr lvl="0"/>
            <a:r>
              <a:rPr lang="zh-TW" altLang="en-US" dirty="0" smtClean="0"/>
              <a:t>微軟正黑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6057165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TW" altLang="en-US">
              <a:solidFill>
                <a:prstClr val="black">
                  <a:tint val="75000"/>
                </a:prstClr>
              </a:solidFill>
              <a:latin typeface="Gill Sans MT" pitchFamily="34" charset="0"/>
              <a:ea typeface="微軟正黑體" pitchFamily="34" charset="-120"/>
            </a:endParaRPr>
          </a:p>
        </p:txBody>
      </p:sp>
      <p:sp>
        <p:nvSpPr>
          <p:cNvPr id="9" name="文字方塊 8"/>
          <p:cNvSpPr txBox="1">
            <a:spLocks noChangeArrowheads="1"/>
          </p:cNvSpPr>
          <p:nvPr userDrawn="1"/>
        </p:nvSpPr>
        <p:spPr bwMode="auto">
          <a:xfrm>
            <a:off x="602940" y="6644261"/>
            <a:ext cx="3429000" cy="2137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2000" rIns="72000" anchor="b"/>
          <a:lstStyle/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500" dirty="0" smtClean="0">
                <a:solidFill>
                  <a:prstClr val="white">
                    <a:lumMod val="50000"/>
                  </a:prstClr>
                </a:solidFill>
                <a:latin typeface="Gill Sans MT" pitchFamily="34" charset="0"/>
                <a:ea typeface="微軟正黑體" pitchFamily="34" charset="-120"/>
                <a:cs typeface="Times New Roman" pitchFamily="18" charset="0"/>
                <a:sym typeface="Symbol" pitchFamily="18" charset="2"/>
              </a:rPr>
              <a:t>© 2019 AU </a:t>
            </a:r>
            <a:r>
              <a:rPr lang="en-US" altLang="zh-TW" sz="500" dirty="0" err="1" smtClean="0">
                <a:solidFill>
                  <a:prstClr val="white">
                    <a:lumMod val="50000"/>
                  </a:prstClr>
                </a:solidFill>
                <a:latin typeface="Gill Sans MT" pitchFamily="34" charset="0"/>
                <a:ea typeface="微軟正黑體" pitchFamily="34" charset="-120"/>
                <a:cs typeface="Times New Roman" pitchFamily="18" charset="0"/>
                <a:sym typeface="Symbol" pitchFamily="18" charset="2"/>
              </a:rPr>
              <a:t>Optronics</a:t>
            </a:r>
            <a:r>
              <a:rPr lang="en-US" altLang="zh-TW" sz="500" dirty="0" smtClean="0">
                <a:solidFill>
                  <a:prstClr val="white">
                    <a:lumMod val="50000"/>
                  </a:prstClr>
                </a:solidFill>
                <a:latin typeface="Gill Sans MT" pitchFamily="34" charset="0"/>
                <a:ea typeface="微軟正黑體" pitchFamily="34" charset="-120"/>
                <a:cs typeface="Times New Roman" pitchFamily="18" charset="0"/>
                <a:sym typeface="Symbol" pitchFamily="18" charset="2"/>
              </a:rPr>
              <a:t> Corporation – Proprietary and Confidential</a:t>
            </a:r>
            <a:endParaRPr lang="zh-TW" altLang="en-US" sz="500" dirty="0">
              <a:solidFill>
                <a:prstClr val="white">
                  <a:lumMod val="50000"/>
                </a:prstClr>
              </a:solidFill>
              <a:latin typeface="Gill Sans MT" pitchFamily="34" charset="0"/>
              <a:ea typeface="微軟正黑體" pitchFamily="34" charset="-120"/>
            </a:endParaRPr>
          </a:p>
        </p:txBody>
      </p:sp>
      <p:sp>
        <p:nvSpPr>
          <p:cNvPr id="11" name="手繪多邊形 10"/>
          <p:cNvSpPr/>
          <p:nvPr userDrawn="1"/>
        </p:nvSpPr>
        <p:spPr>
          <a:xfrm rot="16200000" flipV="1">
            <a:off x="-208638" y="221385"/>
            <a:ext cx="989071" cy="381292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2000" y="0"/>
                </a:ln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TW" altLang="en-US">
              <a:solidFill>
                <a:prstClr val="black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pic>
        <p:nvPicPr>
          <p:cNvPr id="12" name="Picture 16" descr="C:\Documents and Settings\tomcctang\桌面\auo.png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3869" y="285752"/>
            <a:ext cx="81438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58146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200" b="1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jpeg"/><Relationship Id="rId3" Type="http://schemas.openxmlformats.org/officeDocument/2006/relationships/image" Target="../media/image22.jpeg"/><Relationship Id="rId7" Type="http://schemas.openxmlformats.org/officeDocument/2006/relationships/image" Target="../media/image2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25.jpeg"/><Relationship Id="rId11" Type="http://schemas.openxmlformats.org/officeDocument/2006/relationships/image" Target="../media/image30.jpeg"/><Relationship Id="rId5" Type="http://schemas.openxmlformats.org/officeDocument/2006/relationships/image" Target="../media/image24.jpeg"/><Relationship Id="rId10" Type="http://schemas.openxmlformats.org/officeDocument/2006/relationships/image" Target="../media/image29.png"/><Relationship Id="rId4" Type="http://schemas.openxmlformats.org/officeDocument/2006/relationships/image" Target="../media/image23.jpeg"/><Relationship Id="rId9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1.xml"/><Relationship Id="rId3" Type="http://schemas.openxmlformats.org/officeDocument/2006/relationships/image" Target="../media/image31.jpe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34.jpeg"/><Relationship Id="rId5" Type="http://schemas.openxmlformats.org/officeDocument/2006/relationships/image" Target="../media/image33.jpeg"/><Relationship Id="rId4" Type="http://schemas.openxmlformats.org/officeDocument/2006/relationships/image" Target="../media/image32.jpeg"/><Relationship Id="rId9" Type="http://schemas.openxmlformats.org/officeDocument/2006/relationships/image" Target="../media/image36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jpe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40.png"/><Relationship Id="rId5" Type="http://schemas.openxmlformats.org/officeDocument/2006/relationships/image" Target="../media/image39.jpeg"/><Relationship Id="rId4" Type="http://schemas.openxmlformats.org/officeDocument/2006/relationships/image" Target="../media/image38.jpeg"/><Relationship Id="rId9" Type="http://schemas.openxmlformats.org/officeDocument/2006/relationships/image" Target="../media/image4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7" Type="http://schemas.openxmlformats.org/officeDocument/2006/relationships/image" Target="../media/image50.png"/><Relationship Id="rId12" Type="http://schemas.openxmlformats.org/officeDocument/2006/relationships/image" Target="../media/image55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49.png"/><Relationship Id="rId11" Type="http://schemas.openxmlformats.org/officeDocument/2006/relationships/image" Target="../media/image54.png"/><Relationship Id="rId5" Type="http://schemas.openxmlformats.org/officeDocument/2006/relationships/image" Target="../media/image6.svg"/><Relationship Id="rId10" Type="http://schemas.openxmlformats.org/officeDocument/2006/relationships/image" Target="../media/image53.png"/><Relationship Id="rId9" Type="http://schemas.openxmlformats.org/officeDocument/2006/relationships/image" Target="../media/image5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61.png"/><Relationship Id="rId3" Type="http://schemas.openxmlformats.org/officeDocument/2006/relationships/image" Target="../media/image48.png"/><Relationship Id="rId7" Type="http://schemas.openxmlformats.org/officeDocument/2006/relationships/image" Target="../media/image6.svg"/><Relationship Id="rId12" Type="http://schemas.openxmlformats.org/officeDocument/2006/relationships/image" Target="../media/image6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3.xml"/><Relationship Id="rId11" Type="http://schemas.openxmlformats.org/officeDocument/2006/relationships/image" Target="../media/image59.png"/><Relationship Id="rId10" Type="http://schemas.openxmlformats.org/officeDocument/2006/relationships/image" Target="../media/image58.png"/><Relationship Id="rId9" Type="http://schemas.openxmlformats.org/officeDocument/2006/relationships/image" Target="../media/image5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22"/>
          </p:nvPr>
        </p:nvSpPr>
        <p:spPr>
          <a:xfrm>
            <a:off x="1871701" y="2816934"/>
            <a:ext cx="6885765" cy="2772307"/>
          </a:xfrm>
        </p:spPr>
        <p:txBody>
          <a:bodyPr>
            <a:normAutofit/>
          </a:bodyPr>
          <a:lstStyle/>
          <a:p>
            <a:r>
              <a:rPr lang="zh-TW" altLang="en-US" sz="4000" dirty="0"/>
              <a:t>問題回</a:t>
            </a:r>
            <a:r>
              <a:rPr lang="zh-TW" altLang="en-US" sz="4000" dirty="0" smtClean="0"/>
              <a:t>應簡報</a:t>
            </a:r>
            <a:endParaRPr lang="en-US" altLang="zh-TW" sz="4000" dirty="0"/>
          </a:p>
          <a:p>
            <a:endParaRPr lang="en-US" altLang="zh-TW" sz="4000" dirty="0" smtClean="0"/>
          </a:p>
          <a:p>
            <a:endParaRPr lang="zh-TW" altLang="en-US" sz="40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5625" b="89732" l="7336" r="88417">
                        <a14:foregroundMark x1="63320" y1="27679" x2="63320" y2="27679"/>
                        <a14:foregroundMark x1="60618" y1="26786" x2="61004" y2="34375"/>
                        <a14:backgroundMark x1="32046" y1="15625" x2="29344" y2="67411"/>
                        <a14:backgroundMark x1="11583" y1="18304" x2="30888" y2="29464"/>
                        <a14:backgroundMark x1="22008" y1="33482" x2="23166" y2="69643"/>
                        <a14:backgroundMark x1="15444" y1="37946" x2="15058" y2="69643"/>
                        <a14:backgroundMark x1="19305" y1="70982" x2="35135" y2="88839"/>
                        <a14:backgroundMark x1="40927" y1="44643" x2="37838" y2="89732"/>
                        <a14:backgroundMark x1="86486" y1="68304" x2="77606" y2="88839"/>
                        <a14:backgroundMark x1="38224" y1="26339" x2="38610" y2="44196"/>
                        <a14:backgroundMark x1="35135" y1="25446" x2="38996" y2="38839"/>
                        <a14:backgroundMark x1="16988" y1="72768" x2="61776" y2="92411"/>
                        <a14:backgroundMark x1="59459" y1="73214" x2="58301" y2="85268"/>
                        <a14:backgroundMark x1="77992" y1="53571" x2="74903" y2="57589"/>
                        <a14:backgroundMark x1="54440" y1="20982" x2="54440" y2="20982"/>
                        <a14:backgroundMark x1="78764" y1="23661" x2="78764" y2="23661"/>
                        <a14:backgroundMark x1="77992" y1="37054" x2="77992" y2="3705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1918617"/>
            <a:ext cx="1872208" cy="1796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01081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527865" y="231490"/>
            <a:ext cx="7239490" cy="1170130"/>
          </a:xfrm>
        </p:spPr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</a:rPr>
              <a:t>X-ray Monitor </a:t>
            </a:r>
            <a:r>
              <a:rPr lang="zh-TW" altLang="en-US" dirty="0">
                <a:latin typeface="微軟正黑體" panose="020B0604030504040204" pitchFamily="34" charset="-120"/>
              </a:rPr>
              <a:t>切</a:t>
            </a:r>
            <a:r>
              <a:rPr lang="zh-TW" altLang="en-US" dirty="0" smtClean="0">
                <a:latin typeface="微軟正黑體" panose="020B0604030504040204" pitchFamily="34" charset="-120"/>
              </a:rPr>
              <a:t>割對位</a:t>
            </a:r>
            <a:r>
              <a:rPr lang="zh-TW" altLang="en-US" dirty="0">
                <a:latin typeface="微軟正黑體" panose="020B0604030504040204" pitchFamily="34" charset="-120"/>
              </a:rPr>
              <a:t>線</a:t>
            </a:r>
            <a:r>
              <a:rPr lang="zh-TW" altLang="en-US" dirty="0" smtClean="0">
                <a:latin typeface="微軟正黑體" panose="020B0604030504040204" pitchFamily="34" charset="-120"/>
              </a:rPr>
              <a:t>去</a:t>
            </a:r>
            <a:r>
              <a:rPr lang="zh-TW" altLang="en-US" dirty="0">
                <a:latin typeface="微軟正黑體" panose="020B0604030504040204" pitchFamily="34" charset="-120"/>
              </a:rPr>
              <a:t>除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42381" y="4125028"/>
            <a:ext cx="5040560" cy="1907318"/>
          </a:xfrm>
          <a:prstGeom prst="rect">
            <a:avLst/>
          </a:prstGeom>
        </p:spPr>
      </p:pic>
      <p:pic>
        <p:nvPicPr>
          <p:cNvPr id="35" name="圖片 3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066787" y="2948172"/>
            <a:ext cx="1306446" cy="1059447"/>
          </a:xfrm>
          <a:prstGeom prst="rect">
            <a:avLst/>
          </a:prstGeom>
        </p:spPr>
      </p:pic>
      <p:pic>
        <p:nvPicPr>
          <p:cNvPr id="37" name="圖片 36"/>
          <p:cNvPicPr>
            <a:picLocks noChangeAspect="1"/>
          </p:cNvPicPr>
          <p:nvPr/>
        </p:nvPicPr>
        <p:blipFill rotWithShape="1">
          <a:blip r:embed="rId5" cstate="print"/>
          <a:srcRect r="50053"/>
          <a:stretch/>
        </p:blipFill>
        <p:spPr>
          <a:xfrm rot="5400000">
            <a:off x="3956607" y="3154065"/>
            <a:ext cx="708092" cy="660517"/>
          </a:xfrm>
          <a:prstGeom prst="rect">
            <a:avLst/>
          </a:prstGeom>
        </p:spPr>
      </p:pic>
      <p:pic>
        <p:nvPicPr>
          <p:cNvPr id="42" name="圖片 41"/>
          <p:cNvPicPr>
            <a:picLocks noChangeAspect="1"/>
          </p:cNvPicPr>
          <p:nvPr/>
        </p:nvPicPr>
        <p:blipFill rotWithShape="1">
          <a:blip r:embed="rId6" cstate="print"/>
          <a:srcRect l="50053" t="224" b="-224"/>
          <a:stretch/>
        </p:blipFill>
        <p:spPr>
          <a:xfrm rot="16200000">
            <a:off x="4785281" y="3159381"/>
            <a:ext cx="702089" cy="654916"/>
          </a:xfrm>
          <a:prstGeom prst="rect">
            <a:avLst/>
          </a:prstGeom>
        </p:spPr>
      </p:pic>
      <p:pic>
        <p:nvPicPr>
          <p:cNvPr id="45" name="圖片 4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062940" y="3085913"/>
            <a:ext cx="699465" cy="688434"/>
          </a:xfrm>
          <a:prstGeom prst="rect">
            <a:avLst/>
          </a:prstGeom>
        </p:spPr>
      </p:pic>
      <p:pic>
        <p:nvPicPr>
          <p:cNvPr id="46" name="圖片 4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9080" y="3080397"/>
            <a:ext cx="722922" cy="699466"/>
          </a:xfrm>
          <a:prstGeom prst="rect">
            <a:avLst/>
          </a:prstGeom>
        </p:spPr>
      </p:pic>
      <p:pic>
        <p:nvPicPr>
          <p:cNvPr id="59" name="圖片 58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806"/>
          <a:stretch/>
        </p:blipFill>
        <p:spPr>
          <a:xfrm>
            <a:off x="4410829" y="1196752"/>
            <a:ext cx="605764" cy="291940"/>
          </a:xfrm>
          <a:prstGeom prst="rect">
            <a:avLst/>
          </a:prstGeom>
        </p:spPr>
      </p:pic>
      <p:pic>
        <p:nvPicPr>
          <p:cNvPr id="60" name="圖片 59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091"/>
          <a:stretch/>
        </p:blipFill>
        <p:spPr>
          <a:xfrm>
            <a:off x="4408689" y="1162844"/>
            <a:ext cx="633365" cy="322438"/>
          </a:xfrm>
          <a:prstGeom prst="rect">
            <a:avLst/>
          </a:prstGeom>
        </p:spPr>
      </p:pic>
      <p:grpSp>
        <p:nvGrpSpPr>
          <p:cNvPr id="86" name="群組 85"/>
          <p:cNvGrpSpPr/>
          <p:nvPr/>
        </p:nvGrpSpPr>
        <p:grpSpPr>
          <a:xfrm>
            <a:off x="832347" y="1196752"/>
            <a:ext cx="6680242" cy="1757685"/>
            <a:chOff x="822213" y="1196752"/>
            <a:chExt cx="6680242" cy="1757685"/>
          </a:xfrm>
        </p:grpSpPr>
        <p:grpSp>
          <p:nvGrpSpPr>
            <p:cNvPr id="81" name="群組 80"/>
            <p:cNvGrpSpPr/>
            <p:nvPr/>
          </p:nvGrpSpPr>
          <p:grpSpPr>
            <a:xfrm>
              <a:off x="822213" y="1196752"/>
              <a:ext cx="6680242" cy="1757685"/>
              <a:chOff x="320488" y="1124744"/>
              <a:chExt cx="6680242" cy="1757685"/>
            </a:xfrm>
          </p:grpSpPr>
          <p:cxnSp>
            <p:nvCxnSpPr>
              <p:cNvPr id="71" name="直線接點 70"/>
              <p:cNvCxnSpPr/>
              <p:nvPr/>
            </p:nvCxnSpPr>
            <p:spPr>
              <a:xfrm>
                <a:off x="1257878" y="2063068"/>
                <a:ext cx="792505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0" name="群組 79"/>
              <p:cNvGrpSpPr/>
              <p:nvPr/>
            </p:nvGrpSpPr>
            <p:grpSpPr>
              <a:xfrm>
                <a:off x="320488" y="1124744"/>
                <a:ext cx="6680242" cy="1757685"/>
                <a:chOff x="320488" y="1124744"/>
                <a:chExt cx="6680242" cy="1757685"/>
              </a:xfrm>
            </p:grpSpPr>
            <p:grpSp>
              <p:nvGrpSpPr>
                <p:cNvPr id="69" name="群組 68"/>
                <p:cNvGrpSpPr/>
                <p:nvPr/>
              </p:nvGrpSpPr>
              <p:grpSpPr>
                <a:xfrm>
                  <a:off x="320488" y="1124744"/>
                  <a:ext cx="6680242" cy="1757685"/>
                  <a:chOff x="320488" y="1124744"/>
                  <a:chExt cx="6680242" cy="1757685"/>
                </a:xfrm>
              </p:grpSpPr>
              <p:grpSp>
                <p:nvGrpSpPr>
                  <p:cNvPr id="64" name="群組 63"/>
                  <p:cNvGrpSpPr/>
                  <p:nvPr/>
                </p:nvGrpSpPr>
                <p:grpSpPr>
                  <a:xfrm>
                    <a:off x="320488" y="1124744"/>
                    <a:ext cx="6680242" cy="1757685"/>
                    <a:chOff x="320488" y="1124744"/>
                    <a:chExt cx="6680242" cy="1757685"/>
                  </a:xfrm>
                </p:grpSpPr>
                <p:grpSp>
                  <p:nvGrpSpPr>
                    <p:cNvPr id="61" name="群組 60"/>
                    <p:cNvGrpSpPr/>
                    <p:nvPr/>
                  </p:nvGrpSpPr>
                  <p:grpSpPr>
                    <a:xfrm>
                      <a:off x="320488" y="1124744"/>
                      <a:ext cx="6680242" cy="1757685"/>
                      <a:chOff x="320488" y="1124744"/>
                      <a:chExt cx="6680242" cy="1757685"/>
                    </a:xfrm>
                  </p:grpSpPr>
                  <p:grpSp>
                    <p:nvGrpSpPr>
                      <p:cNvPr id="27" name="群組 26"/>
                      <p:cNvGrpSpPr/>
                      <p:nvPr/>
                    </p:nvGrpSpPr>
                    <p:grpSpPr>
                      <a:xfrm>
                        <a:off x="2002699" y="1124744"/>
                        <a:ext cx="4998031" cy="1757685"/>
                        <a:chOff x="2302122" y="2300416"/>
                        <a:chExt cx="4998031" cy="1757685"/>
                      </a:xfrm>
                    </p:grpSpPr>
                    <p:grpSp>
                      <p:nvGrpSpPr>
                        <p:cNvPr id="26" name="群組 25"/>
                        <p:cNvGrpSpPr/>
                        <p:nvPr/>
                      </p:nvGrpSpPr>
                      <p:grpSpPr>
                        <a:xfrm>
                          <a:off x="3016763" y="2300416"/>
                          <a:ext cx="4283390" cy="1757685"/>
                          <a:chOff x="3016763" y="2300416"/>
                          <a:chExt cx="4283390" cy="1757685"/>
                        </a:xfrm>
                      </p:grpSpPr>
                      <p:grpSp>
                        <p:nvGrpSpPr>
                          <p:cNvPr id="17" name="群組 16"/>
                          <p:cNvGrpSpPr/>
                          <p:nvPr/>
                        </p:nvGrpSpPr>
                        <p:grpSpPr>
                          <a:xfrm>
                            <a:off x="3016763" y="2442773"/>
                            <a:ext cx="4283390" cy="1615328"/>
                            <a:chOff x="1512746" y="2374274"/>
                            <a:chExt cx="4283390" cy="1615328"/>
                          </a:xfrm>
                        </p:grpSpPr>
                        <p:sp>
                          <p:nvSpPr>
                            <p:cNvPr id="3" name="矩形 2"/>
                            <p:cNvSpPr/>
                            <p:nvPr/>
                          </p:nvSpPr>
                          <p:spPr>
                            <a:xfrm>
                              <a:off x="2699792" y="2583532"/>
                              <a:ext cx="720080" cy="1406070"/>
                            </a:xfrm>
                            <a:prstGeom prst="rect">
                              <a:avLst/>
                            </a:prstGeom>
                            <a:solidFill>
                              <a:srgbClr val="FFCC66"/>
                            </a:solidFill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zh-TW" altLang="en-US" dirty="0" smtClean="0">
                                  <a:solidFill>
                                    <a:prstClr val="black"/>
                                  </a:solidFill>
                                  <a:latin typeface="微軟正黑體" panose="020B0604030504040204" pitchFamily="34" charset="-120"/>
                                  <a:ea typeface="微軟正黑體" panose="020B0604030504040204" pitchFamily="34" charset="-120"/>
                                </a:rPr>
                                <a:t>電腦</a:t>
                              </a:r>
                              <a:endParaRPr lang="en-US" altLang="zh-TW" dirty="0" smtClean="0">
                                <a:solidFill>
                                  <a:prstClr val="black"/>
                                </a:solidFill>
                                <a:latin typeface="微軟正黑體" panose="020B0604030504040204" pitchFamily="34" charset="-120"/>
                                <a:ea typeface="微軟正黑體" panose="020B0604030504040204" pitchFamily="34" charset="-120"/>
                              </a:endParaRPr>
                            </a:p>
                            <a:p>
                              <a:pPr algn="ctr"/>
                              <a:r>
                                <a:rPr lang="zh-TW" altLang="en-US" dirty="0" smtClean="0">
                                  <a:solidFill>
                                    <a:prstClr val="black"/>
                                  </a:solidFill>
                                  <a:latin typeface="微軟正黑體" panose="020B0604030504040204" pitchFamily="34" charset="-120"/>
                                  <a:ea typeface="微軟正黑體" panose="020B0604030504040204" pitchFamily="34" charset="-120"/>
                                </a:rPr>
                                <a:t>加</a:t>
                              </a:r>
                              <a:r>
                                <a:rPr lang="zh-TW" altLang="en-US" dirty="0">
                                  <a:solidFill>
                                    <a:prstClr val="black"/>
                                  </a:solidFill>
                                  <a:latin typeface="微軟正黑體" panose="020B0604030504040204" pitchFamily="34" charset="-120"/>
                                  <a:ea typeface="微軟正黑體" panose="020B0604030504040204" pitchFamily="34" charset="-120"/>
                                </a:rPr>
                                <a:t>線</a:t>
                              </a:r>
                            </a:p>
                          </p:txBody>
                        </p:sp>
                        <p:sp>
                          <p:nvSpPr>
                            <p:cNvPr id="14" name="矩形 13"/>
                            <p:cNvSpPr/>
                            <p:nvPr/>
                          </p:nvSpPr>
                          <p:spPr>
                            <a:xfrm>
                              <a:off x="5076056" y="2499994"/>
                              <a:ext cx="720080" cy="621742"/>
                            </a:xfrm>
                            <a:prstGeom prst="rect">
                              <a:avLst/>
                            </a:prstGeom>
                            <a:solidFill>
                              <a:srgbClr val="FFCC66"/>
                            </a:solidFill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zh-TW" altLang="en-US" dirty="0" smtClean="0">
                                  <a:solidFill>
                                    <a:prstClr val="black"/>
                                  </a:solidFill>
                                  <a:latin typeface="微軟正黑體" panose="020B0604030504040204" pitchFamily="34" charset="-120"/>
                                  <a:ea typeface="微軟正黑體" panose="020B0604030504040204" pitchFamily="34" charset="-120"/>
                                </a:rPr>
                                <a:t>左</a:t>
                              </a:r>
                              <a:endParaRPr lang="zh-TW" altLang="en-US" dirty="0">
                                <a:solidFill>
                                  <a:prstClr val="black"/>
                                </a:solidFill>
                                <a:latin typeface="微軟正黑體" panose="020B0604030504040204" pitchFamily="34" charset="-120"/>
                                <a:ea typeface="微軟正黑體" panose="020B0604030504040204" pitchFamily="34" charset="-120"/>
                              </a:endParaRPr>
                            </a:p>
                          </p:txBody>
                        </p:sp>
                        <p:sp>
                          <p:nvSpPr>
                            <p:cNvPr id="15" name="矩形 14"/>
                            <p:cNvSpPr/>
                            <p:nvPr/>
                          </p:nvSpPr>
                          <p:spPr>
                            <a:xfrm>
                              <a:off x="5076056" y="3350821"/>
                              <a:ext cx="720080" cy="621742"/>
                            </a:xfrm>
                            <a:prstGeom prst="rect">
                              <a:avLst/>
                            </a:prstGeom>
                            <a:solidFill>
                              <a:srgbClr val="FFCC66"/>
                            </a:solidFill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zh-TW" altLang="en-US" dirty="0" smtClean="0">
                                  <a:solidFill>
                                    <a:prstClr val="black"/>
                                  </a:solidFill>
                                  <a:latin typeface="微軟正黑體" panose="020B0604030504040204" pitchFamily="34" charset="-120"/>
                                  <a:ea typeface="微軟正黑體" panose="020B0604030504040204" pitchFamily="34" charset="-120"/>
                                </a:rPr>
                                <a:t>右</a:t>
                              </a:r>
                              <a:endParaRPr lang="zh-TW" altLang="en-US" dirty="0">
                                <a:solidFill>
                                  <a:prstClr val="black"/>
                                </a:solidFill>
                                <a:latin typeface="微軟正黑體" panose="020B0604030504040204" pitchFamily="34" charset="-120"/>
                                <a:ea typeface="微軟正黑體" panose="020B0604030504040204" pitchFamily="34" charset="-120"/>
                              </a:endParaRPr>
                            </a:p>
                          </p:txBody>
                        </p:sp>
                        <p:cxnSp>
                          <p:nvCxnSpPr>
                            <p:cNvPr id="12" name="肘形接點 11"/>
                            <p:cNvCxnSpPr/>
                            <p:nvPr/>
                          </p:nvCxnSpPr>
                          <p:spPr>
                            <a:xfrm rot="10800000">
                              <a:off x="3419872" y="2651274"/>
                              <a:ext cx="1656184" cy="293589"/>
                            </a:xfrm>
                            <a:prstGeom prst="bentConnector3">
                              <a:avLst/>
                            </a:prstGeom>
                            <a:ln w="28575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8" name="肘形接點 17"/>
                            <p:cNvCxnSpPr/>
                            <p:nvPr/>
                          </p:nvCxnSpPr>
                          <p:spPr>
                            <a:xfrm rot="10800000" flipV="1">
                              <a:off x="3419872" y="3544404"/>
                              <a:ext cx="1619542" cy="278400"/>
                            </a:xfrm>
                            <a:prstGeom prst="bentConnector3">
                              <a:avLst/>
                            </a:prstGeom>
                            <a:ln w="28575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sp>
                          <p:nvSpPr>
                            <p:cNvPr id="21" name="文字方塊 20"/>
                            <p:cNvSpPr txBox="1"/>
                            <p:nvPr/>
                          </p:nvSpPr>
                          <p:spPr>
                            <a:xfrm>
                              <a:off x="3563310" y="3545806"/>
                              <a:ext cx="497252" cy="276999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r>
                                <a:rPr lang="en-US" altLang="zh-TW" sz="1200" dirty="0" smtClean="0">
                                  <a:solidFill>
                                    <a:prstClr val="black"/>
                                  </a:solidFill>
                                  <a:latin typeface="微軟正黑體" panose="020B0604030504040204" pitchFamily="34" charset="-120"/>
                                  <a:ea typeface="微軟正黑體" panose="020B0604030504040204" pitchFamily="34" charset="-120"/>
                                </a:rPr>
                                <a:t>BCD</a:t>
                              </a:r>
                              <a:endParaRPr lang="zh-TW" altLang="en-US" sz="1200" dirty="0">
                                <a:solidFill>
                                  <a:prstClr val="black"/>
                                </a:solidFill>
                                <a:latin typeface="微軟正黑體" panose="020B0604030504040204" pitchFamily="34" charset="-120"/>
                                <a:ea typeface="微軟正黑體" panose="020B0604030504040204" pitchFamily="34" charset="-120"/>
                              </a:endParaRPr>
                            </a:p>
                          </p:txBody>
                        </p:sp>
                        <p:sp>
                          <p:nvSpPr>
                            <p:cNvPr id="22" name="文字方塊 21"/>
                            <p:cNvSpPr txBox="1"/>
                            <p:nvPr/>
                          </p:nvSpPr>
                          <p:spPr>
                            <a:xfrm>
                              <a:off x="3528266" y="2374274"/>
                              <a:ext cx="497252" cy="276999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r>
                                <a:rPr lang="en-US" altLang="zh-TW" sz="1200" dirty="0" smtClean="0">
                                  <a:solidFill>
                                    <a:prstClr val="black"/>
                                  </a:solidFill>
                                  <a:latin typeface="微軟正黑體" panose="020B0604030504040204" pitchFamily="34" charset="-120"/>
                                  <a:ea typeface="微軟正黑體" panose="020B0604030504040204" pitchFamily="34" charset="-120"/>
                                </a:rPr>
                                <a:t>BCD</a:t>
                              </a:r>
                              <a:endParaRPr lang="zh-TW" altLang="en-US" sz="1200" dirty="0">
                                <a:solidFill>
                                  <a:prstClr val="black"/>
                                </a:solidFill>
                                <a:latin typeface="微軟正黑體" panose="020B0604030504040204" pitchFamily="34" charset="-120"/>
                                <a:ea typeface="微軟正黑體" panose="020B0604030504040204" pitchFamily="34" charset="-120"/>
                              </a:endParaRPr>
                            </a:p>
                          </p:txBody>
                        </p:sp>
                        <p:cxnSp>
                          <p:nvCxnSpPr>
                            <p:cNvPr id="23" name="肘形接點 22"/>
                            <p:cNvCxnSpPr/>
                            <p:nvPr/>
                          </p:nvCxnSpPr>
                          <p:spPr>
                            <a:xfrm rot="16200000" flipV="1">
                              <a:off x="1315461" y="2936785"/>
                              <a:ext cx="804903" cy="410333"/>
                            </a:xfrm>
                            <a:prstGeom prst="bentConnector3">
                              <a:avLst>
                                <a:gd name="adj1" fmla="val 22546"/>
                              </a:avLst>
                            </a:prstGeom>
                            <a:ln w="28575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  <p:sp>
                        <p:nvSpPr>
                          <p:cNvPr id="19" name="矩形 18"/>
                          <p:cNvSpPr/>
                          <p:nvPr/>
                        </p:nvSpPr>
                        <p:spPr>
                          <a:xfrm>
                            <a:off x="6681750" y="3158229"/>
                            <a:ext cx="556178" cy="307777"/>
                          </a:xfrm>
                          <a:prstGeom prst="rect">
                            <a:avLst/>
                          </a:prstGeom>
                        </p:spPr>
                        <p:txBody>
                          <a:bodyPr wrap="none">
                            <a:spAutoFit/>
                          </a:bodyPr>
                          <a:lstStyle/>
                          <a:p>
                            <a:r>
                              <a:rPr lang="en-US" altLang="zh-TW" sz="1400" dirty="0" smtClean="0">
                                <a:solidFill>
                                  <a:prstClr val="black"/>
                                </a:solidFill>
                                <a:latin typeface="微軟正黑體" panose="020B0604030504040204" pitchFamily="34" charset="-120"/>
                                <a:ea typeface="微軟正黑體" panose="020B0604030504040204" pitchFamily="34" charset="-120"/>
                              </a:rPr>
                              <a:t>CCD</a:t>
                            </a:r>
                            <a:endParaRPr lang="zh-TW" altLang="en-US" sz="1400" dirty="0">
                              <a:solidFill>
                                <a:prstClr val="black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endParaRPr>
                          </a:p>
                        </p:txBody>
                      </p:sp>
                      <p:sp>
                        <p:nvSpPr>
                          <p:cNvPr id="29" name="矩形 28"/>
                          <p:cNvSpPr/>
                          <p:nvPr/>
                        </p:nvSpPr>
                        <p:spPr>
                          <a:xfrm>
                            <a:off x="6681750" y="2300416"/>
                            <a:ext cx="556178" cy="307777"/>
                          </a:xfrm>
                          <a:prstGeom prst="rect">
                            <a:avLst/>
                          </a:prstGeom>
                        </p:spPr>
                        <p:txBody>
                          <a:bodyPr wrap="none">
                            <a:spAutoFit/>
                          </a:bodyPr>
                          <a:lstStyle/>
                          <a:p>
                            <a:r>
                              <a:rPr lang="en-US" altLang="zh-TW" sz="1400" dirty="0" smtClean="0">
                                <a:solidFill>
                                  <a:prstClr val="black"/>
                                </a:solidFill>
                                <a:latin typeface="微軟正黑體" panose="020B0604030504040204" pitchFamily="34" charset="-120"/>
                                <a:ea typeface="微軟正黑體" panose="020B0604030504040204" pitchFamily="34" charset="-120"/>
                              </a:rPr>
                              <a:t>CCD</a:t>
                            </a:r>
                            <a:endParaRPr lang="zh-TW" altLang="en-US" sz="1400" dirty="0">
                              <a:solidFill>
                                <a:prstClr val="black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endParaRPr>
                          </a:p>
                        </p:txBody>
                      </p:sp>
                    </p:grpSp>
                    <p:sp>
                      <p:nvSpPr>
                        <p:cNvPr id="31" name="文字方塊 30"/>
                        <p:cNvSpPr txBox="1"/>
                        <p:nvPr/>
                      </p:nvSpPr>
                      <p:spPr>
                        <a:xfrm>
                          <a:off x="3427096" y="3293646"/>
                          <a:ext cx="670376" cy="26161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en-US" altLang="zh-TW" sz="1050" dirty="0" smtClean="0">
                              <a:solidFill>
                                <a:prstClr val="black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VGA IN</a:t>
                          </a:r>
                          <a:endParaRPr lang="zh-TW" altLang="en-US" sz="1050" dirty="0">
                            <a:solidFill>
                              <a:prstClr val="black"/>
                            </a:solidFill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endParaRPr>
                        </a:p>
                      </p:txBody>
                    </p:sp>
                    <p:sp>
                      <p:nvSpPr>
                        <p:cNvPr id="32" name="矩形 31"/>
                        <p:cNvSpPr/>
                        <p:nvPr/>
                      </p:nvSpPr>
                      <p:spPr>
                        <a:xfrm>
                          <a:off x="2302122" y="2446428"/>
                          <a:ext cx="982858" cy="361331"/>
                        </a:xfrm>
                        <a:prstGeom prst="rect">
                          <a:avLst/>
                        </a:prstGeom>
                        <a:solidFill>
                          <a:srgbClr val="FFCC66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zh-TW" altLang="en-US" sz="1400" dirty="0">
                              <a:solidFill>
                                <a:prstClr val="black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擷</a:t>
                          </a:r>
                          <a:r>
                            <a:rPr lang="zh-TW" altLang="en-US" sz="1400" dirty="0" smtClean="0">
                              <a:solidFill>
                                <a:prstClr val="black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取盒</a:t>
                          </a:r>
                          <a:endParaRPr lang="zh-TW" altLang="en-US" sz="1400" dirty="0">
                            <a:solidFill>
                              <a:prstClr val="black"/>
                            </a:solidFill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endParaRPr>
                        </a:p>
                      </p:txBody>
                    </p:sp>
                  </p:grpSp>
                  <p:sp>
                    <p:nvSpPr>
                      <p:cNvPr id="47" name="矩形 46"/>
                      <p:cNvSpPr/>
                      <p:nvPr/>
                    </p:nvSpPr>
                    <p:spPr>
                      <a:xfrm>
                        <a:off x="320488" y="1679682"/>
                        <a:ext cx="936104" cy="597190"/>
                      </a:xfrm>
                      <a:prstGeom prst="rect">
                        <a:avLst/>
                      </a:prstGeom>
                      <a:solidFill>
                        <a:srgbClr val="FFCC66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zh-TW" sz="1400" dirty="0">
                            <a:solidFill>
                              <a:prstClr val="black"/>
                            </a:solidFill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rPr>
                          <a:t>Monitor</a:t>
                        </a:r>
                        <a:endParaRPr lang="zh-TW" altLang="en-US" sz="1400" dirty="0">
                          <a:solidFill>
                            <a:prstClr val="black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endParaRPr>
                      </a:p>
                    </p:txBody>
                  </p:sp>
                  <p:cxnSp>
                    <p:nvCxnSpPr>
                      <p:cNvPr id="48" name="肘形接點 47"/>
                      <p:cNvCxnSpPr>
                        <a:stCxn id="32" idx="2"/>
                      </p:cNvCxnSpPr>
                      <p:nvPr/>
                    </p:nvCxnSpPr>
                    <p:spPr>
                      <a:xfrm rot="5400000">
                        <a:off x="1886513" y="1882560"/>
                        <a:ext cx="858088" cy="357142"/>
                      </a:xfrm>
                      <a:prstGeom prst="bentConnector3">
                        <a:avLst>
                          <a:gd name="adj1" fmla="val 71090"/>
                        </a:avLst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49" name="文字方塊 48"/>
                      <p:cNvSpPr txBox="1"/>
                      <p:nvPr/>
                    </p:nvSpPr>
                    <p:spPr>
                      <a:xfrm>
                        <a:off x="1250413" y="1769542"/>
                        <a:ext cx="755335" cy="24622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zh-TW" sz="1000" dirty="0" smtClean="0">
                            <a:solidFill>
                              <a:prstClr val="black"/>
                            </a:solidFill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rPr>
                          <a:t>VGA OUT</a:t>
                        </a:r>
                        <a:endParaRPr lang="zh-TW" altLang="en-US" sz="1000" dirty="0">
                          <a:solidFill>
                            <a:prstClr val="black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endParaRPr>
                      </a:p>
                    </p:txBody>
                  </p:sp>
                  <p:cxnSp>
                    <p:nvCxnSpPr>
                      <p:cNvPr id="52" name="肘形接點 51"/>
                      <p:cNvCxnSpPr/>
                      <p:nvPr/>
                    </p:nvCxnSpPr>
                    <p:spPr>
                      <a:xfrm rot="5400000">
                        <a:off x="1971724" y="1705360"/>
                        <a:ext cx="422685" cy="288860"/>
                      </a:xfrm>
                      <a:prstGeom prst="bentConnector3">
                        <a:avLst>
                          <a:gd name="adj1" fmla="val 50000"/>
                        </a:avLst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62" name="矩形 61"/>
                    <p:cNvSpPr/>
                    <p:nvPr/>
                  </p:nvSpPr>
                  <p:spPr>
                    <a:xfrm>
                      <a:off x="1507160" y="2356693"/>
                      <a:ext cx="272599" cy="230786"/>
                    </a:xfrm>
                    <a:prstGeom prst="rect">
                      <a:avLst/>
                    </a:prstGeom>
                    <a:solidFill>
                      <a:schemeClr val="accent6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 sz="1400" dirty="0">
                        <a:solidFill>
                          <a:prstClr val="black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p:txBody>
                </p:sp>
              </p:grpSp>
              <p:cxnSp>
                <p:nvCxnSpPr>
                  <p:cNvPr id="67" name="直線接點 66"/>
                  <p:cNvCxnSpPr/>
                  <p:nvPr/>
                </p:nvCxnSpPr>
                <p:spPr>
                  <a:xfrm>
                    <a:off x="3128329" y="2421361"/>
                    <a:ext cx="776057" cy="629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76" name="直線接點 75"/>
                <p:cNvCxnSpPr>
                  <a:stCxn id="62" idx="3"/>
                </p:cNvCxnSpPr>
                <p:nvPr/>
              </p:nvCxnSpPr>
              <p:spPr>
                <a:xfrm>
                  <a:off x="1779759" y="2472086"/>
                  <a:ext cx="364719" cy="4755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85" name="直線接點 84"/>
            <p:cNvCxnSpPr/>
            <p:nvPr/>
          </p:nvCxnSpPr>
          <p:spPr>
            <a:xfrm flipV="1">
              <a:off x="1722829" y="2543581"/>
              <a:ext cx="286056" cy="51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1" name="圖片 40"/>
          <p:cNvPicPr>
            <a:picLocks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084139" y="3110813"/>
            <a:ext cx="694800" cy="583200"/>
          </a:xfrm>
          <a:prstGeom prst="rect">
            <a:avLst/>
          </a:prstGeom>
        </p:spPr>
      </p:pic>
      <p:pic>
        <p:nvPicPr>
          <p:cNvPr id="43" name="圖片 42"/>
          <p:cNvPicPr>
            <a:picLocks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72"/>
          <a:stretch/>
        </p:blipFill>
        <p:spPr>
          <a:xfrm>
            <a:off x="2720010" y="3051106"/>
            <a:ext cx="583200" cy="702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41672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2"/>
          <p:cNvSpPr txBox="1">
            <a:spLocks/>
          </p:cNvSpPr>
          <p:nvPr/>
        </p:nvSpPr>
        <p:spPr>
          <a:xfrm>
            <a:off x="527865" y="308656"/>
            <a:ext cx="7419510" cy="48103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fontScale="900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  <a:cs typeface="+mj-cs"/>
              </a:defRPr>
            </a:lvl1pPr>
          </a:lstStyle>
          <a:p>
            <a:r>
              <a:rPr lang="zh-TW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軟正黑體" panose="020B0604030504040204" pitchFamily="34" charset="-120"/>
              </a:rPr>
              <a:t>改善霍夫曼落地問題</a:t>
            </a:r>
            <a:endParaRPr lang="zh-TW" altLang="en-US" dirty="0">
              <a:solidFill>
                <a:prstClr val="black">
                  <a:lumMod val="75000"/>
                  <a:lumOff val="25000"/>
                </a:prstClr>
              </a:solidFill>
              <a:latin typeface="微軟正黑體" panose="020B0604030504040204" pitchFamily="34" charset="-12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422468" y="3423178"/>
            <a:ext cx="1724880" cy="276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zh-TW" altLang="en-US" sz="1200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增加連續點參數</a:t>
            </a:r>
            <a:endParaRPr lang="en-US" altLang="zh-TW" sz="1200" dirty="0" smtClean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676319" y="3399417"/>
            <a:ext cx="543739" cy="307777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改</a:t>
            </a:r>
            <a:r>
              <a:rPr lang="zh-TW" altLang="en-US" sz="14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善</a:t>
            </a:r>
          </a:p>
        </p:txBody>
      </p:sp>
      <p:sp>
        <p:nvSpPr>
          <p:cNvPr id="23" name="文字方塊 22"/>
          <p:cNvSpPr txBox="1"/>
          <p:nvPr/>
        </p:nvSpPr>
        <p:spPr>
          <a:xfrm>
            <a:off x="677209" y="1091342"/>
            <a:ext cx="543739" cy="307777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問題</a:t>
            </a:r>
            <a:endParaRPr lang="zh-TW" altLang="en-US" sz="1400" dirty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1587757" y="1137508"/>
            <a:ext cx="40270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兩種特徵</a:t>
            </a:r>
            <a:r>
              <a:rPr lang="en-US" altLang="zh-TW" sz="1200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(Mark</a:t>
            </a:r>
            <a:r>
              <a:rPr lang="zh-TW" altLang="en-US" sz="1200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200" dirty="0" err="1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CutLine</a:t>
            </a:r>
            <a:r>
              <a:rPr lang="en-US" altLang="zh-TW" sz="1200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1200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，落地重疊造成沒有取到直線</a:t>
            </a:r>
            <a:endParaRPr lang="en-US" altLang="zh-TW" sz="1200" dirty="0" smtClean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5" name="圖片 2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6306" y="1784334"/>
            <a:ext cx="1368602" cy="1284902"/>
          </a:xfrm>
          <a:prstGeom prst="rect">
            <a:avLst/>
          </a:prstGeom>
        </p:spPr>
      </p:pic>
      <p:sp>
        <p:nvSpPr>
          <p:cNvPr id="40" name="矩形 39"/>
          <p:cNvSpPr/>
          <p:nvPr/>
        </p:nvSpPr>
        <p:spPr>
          <a:xfrm>
            <a:off x="1569042" y="1460674"/>
            <a:ext cx="1724880" cy="276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TW" sz="1200" dirty="0" err="1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OffLine</a:t>
            </a:r>
            <a:r>
              <a:rPr lang="zh-TW" altLang="en-US" sz="1200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正常結果</a:t>
            </a:r>
            <a:endParaRPr lang="en-US" altLang="zh-TW" sz="1200" dirty="0" smtClean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4997690" y="1451470"/>
            <a:ext cx="1724880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zh-TW" altLang="en-US" sz="1200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落地異常情況</a:t>
            </a:r>
            <a:endParaRPr lang="en-US" altLang="zh-TW" sz="1200" dirty="0" smtClean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2" name="圖片 41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93903" y="1834755"/>
            <a:ext cx="1343677" cy="1261502"/>
          </a:xfrm>
          <a:prstGeom prst="rect">
            <a:avLst/>
          </a:prstGeom>
        </p:spPr>
      </p:pic>
      <p:pic>
        <p:nvPicPr>
          <p:cNvPr id="43" name="圖片 42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31481" y="1761764"/>
            <a:ext cx="1401067" cy="1315382"/>
          </a:xfrm>
          <a:prstGeom prst="rect">
            <a:avLst/>
          </a:prstGeom>
        </p:spPr>
      </p:pic>
      <p:pic>
        <p:nvPicPr>
          <p:cNvPr id="44" name="圖片 43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12502" y="1834755"/>
            <a:ext cx="1323321" cy="1242391"/>
          </a:xfrm>
          <a:prstGeom prst="rect">
            <a:avLst/>
          </a:prstGeom>
        </p:spPr>
      </p:pic>
      <p:sp>
        <p:nvSpPr>
          <p:cNvPr id="45" name="矩形 44"/>
          <p:cNvSpPr/>
          <p:nvPr/>
        </p:nvSpPr>
        <p:spPr>
          <a:xfrm>
            <a:off x="4793903" y="2291512"/>
            <a:ext cx="2941920" cy="288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grpSp>
        <p:nvGrpSpPr>
          <p:cNvPr id="99" name="群組 98"/>
          <p:cNvGrpSpPr/>
          <p:nvPr/>
        </p:nvGrpSpPr>
        <p:grpSpPr>
          <a:xfrm>
            <a:off x="1471895" y="4087362"/>
            <a:ext cx="6263928" cy="2475889"/>
            <a:chOff x="1691680" y="4553511"/>
            <a:chExt cx="3758814" cy="1485714"/>
          </a:xfrm>
        </p:grpSpPr>
        <p:pic>
          <p:nvPicPr>
            <p:cNvPr id="92" name="圖片 91"/>
            <p:cNvPicPr>
              <a:picLocks noChangeAspect="1"/>
            </p:cNvPicPr>
            <p:nvPr/>
          </p:nvPicPr>
          <p:blipFill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691680" y="4553511"/>
              <a:ext cx="3758814" cy="1485714"/>
            </a:xfrm>
            <a:prstGeom prst="rect">
              <a:avLst/>
            </a:prstGeom>
          </p:spPr>
        </p:pic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97" name="筆跡 96"/>
                <p14:cNvContentPartPr/>
                <p14:nvPr/>
              </p14:nvContentPartPr>
              <p14:xfrm>
                <a:off x="1856192" y="4798394"/>
                <a:ext cx="1162440" cy="952920"/>
              </p14:xfrm>
            </p:contentPart>
          </mc:Choice>
          <mc:Fallback>
            <p:pic>
              <p:nvPicPr>
                <p:cNvPr id="97" name="筆跡 96"/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850575" y="4792777"/>
                  <a:ext cx="1173673" cy="964154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7" name="文字方塊 16"/>
          <p:cNvSpPr txBox="1"/>
          <p:nvPr/>
        </p:nvSpPr>
        <p:spPr>
          <a:xfrm>
            <a:off x="8447072" y="6309320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28</a:t>
            </a:r>
            <a:endParaRPr lang="zh-TW" altLang="en-US" b="1" dirty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8548668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2"/>
          <p:cNvSpPr txBox="1">
            <a:spLocks/>
          </p:cNvSpPr>
          <p:nvPr/>
        </p:nvSpPr>
        <p:spPr>
          <a:xfrm>
            <a:off x="527865" y="308656"/>
            <a:ext cx="7419510" cy="48103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fontScale="900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  <a:cs typeface="+mj-cs"/>
              </a:defRPr>
            </a:lvl1pPr>
          </a:lstStyle>
          <a:p>
            <a:r>
              <a:rPr lang="zh-TW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軟正黑體" panose="020B0604030504040204" pitchFamily="34" charset="-120"/>
              </a:rPr>
              <a:t>改善</a:t>
            </a:r>
            <a:r>
              <a:rPr lang="en-US" altLang="zh-TW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微軟正黑體" panose="020B0604030504040204" pitchFamily="34" charset="-120"/>
              </a:rPr>
              <a:t>MatchTemplate</a:t>
            </a:r>
            <a:r>
              <a:rPr lang="zh-TW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軟正黑體" panose="020B0604030504040204" pitchFamily="34" charset="-120"/>
              </a:rPr>
              <a:t>落地問題</a:t>
            </a:r>
            <a:endParaRPr lang="zh-TW" altLang="en-US" dirty="0">
              <a:solidFill>
                <a:prstClr val="black">
                  <a:lumMod val="75000"/>
                  <a:lumOff val="25000"/>
                </a:prstClr>
              </a:solidFill>
              <a:latin typeface="微軟正黑體" panose="020B0604030504040204" pitchFamily="34" charset="-12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4"/>
          <a:stretch/>
        </p:blipFill>
        <p:spPr>
          <a:xfrm>
            <a:off x="496193" y="4690582"/>
            <a:ext cx="2000470" cy="1641362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279" y="1717212"/>
            <a:ext cx="2653142" cy="1989857"/>
          </a:xfrm>
          <a:prstGeom prst="rect">
            <a:avLst/>
          </a:prstGeom>
        </p:spPr>
      </p:pic>
      <p:grpSp>
        <p:nvGrpSpPr>
          <p:cNvPr id="13" name="群組 12"/>
          <p:cNvGrpSpPr/>
          <p:nvPr/>
        </p:nvGrpSpPr>
        <p:grpSpPr>
          <a:xfrm>
            <a:off x="6633230" y="1659559"/>
            <a:ext cx="2221695" cy="1680794"/>
            <a:chOff x="6611781" y="1217185"/>
            <a:chExt cx="2221695" cy="1680794"/>
          </a:xfrm>
        </p:grpSpPr>
        <p:pic>
          <p:nvPicPr>
            <p:cNvPr id="9" name="圖片 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54698" y="1255289"/>
              <a:ext cx="2154963" cy="1642690"/>
            </a:xfrm>
            <a:prstGeom prst="rect">
              <a:avLst/>
            </a:prstGeom>
          </p:spPr>
        </p:pic>
        <p:sp>
          <p:nvSpPr>
            <p:cNvPr id="12" name="矩形 11"/>
            <p:cNvSpPr/>
            <p:nvPr/>
          </p:nvSpPr>
          <p:spPr>
            <a:xfrm>
              <a:off x="6611781" y="1217185"/>
              <a:ext cx="2221695" cy="14401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4" name="文字方塊 13"/>
          <p:cNvSpPr txBox="1"/>
          <p:nvPr/>
        </p:nvSpPr>
        <p:spPr>
          <a:xfrm>
            <a:off x="360402" y="817350"/>
            <a:ext cx="543739" cy="307777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問題</a:t>
            </a:r>
            <a:endParaRPr lang="zh-TW" altLang="en-US" sz="1400" dirty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6" name="圖片 2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3096" y="4672186"/>
            <a:ext cx="2365453" cy="1761897"/>
          </a:xfrm>
          <a:prstGeom prst="rect">
            <a:avLst/>
          </a:prstGeom>
        </p:spPr>
      </p:pic>
      <p:pic>
        <p:nvPicPr>
          <p:cNvPr id="27" name="圖片 2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9652" y="4704398"/>
            <a:ext cx="2365453" cy="1761897"/>
          </a:xfrm>
          <a:prstGeom prst="rect">
            <a:avLst/>
          </a:prstGeom>
        </p:spPr>
      </p:pic>
      <p:pic>
        <p:nvPicPr>
          <p:cNvPr id="28" name="圖片 2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6867" y="1690277"/>
            <a:ext cx="1912785" cy="828731"/>
          </a:xfrm>
          <a:prstGeom prst="rect">
            <a:avLst/>
          </a:prstGeom>
        </p:spPr>
      </p:pic>
      <p:pic>
        <p:nvPicPr>
          <p:cNvPr id="29" name="圖片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6867" y="2663903"/>
            <a:ext cx="1955947" cy="847431"/>
          </a:xfrm>
          <a:prstGeom prst="rect">
            <a:avLst/>
          </a:prstGeom>
        </p:spPr>
      </p:pic>
      <p:sp>
        <p:nvSpPr>
          <p:cNvPr id="30" name="橢圓 29"/>
          <p:cNvSpPr/>
          <p:nvPr/>
        </p:nvSpPr>
        <p:spPr>
          <a:xfrm>
            <a:off x="679777" y="1875244"/>
            <a:ext cx="72008" cy="7200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 rot="5400000">
            <a:off x="1252726" y="2341222"/>
            <a:ext cx="1152128" cy="1121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1335918" y="901761"/>
            <a:ext cx="34163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剪取重疊範圍不固定，造成影像處理邊界有問題</a:t>
            </a:r>
            <a:endParaRPr lang="zh-TW" altLang="en-US" sz="1200" dirty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961829" y="1326420"/>
            <a:ext cx="1724880" cy="276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zh-TW" altLang="en-US" sz="1200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機台特徵區域</a:t>
            </a:r>
            <a:endParaRPr lang="en-US" altLang="zh-TW" sz="1200" dirty="0" smtClean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030819" y="1320343"/>
            <a:ext cx="1724880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zh-TW" altLang="en-US" sz="1200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特徵位置不固定</a:t>
            </a:r>
            <a:endParaRPr lang="en-US" altLang="zh-TW" sz="1200" dirty="0" smtClean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6881637" y="1320343"/>
            <a:ext cx="1724880" cy="276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zh-TW" altLang="en-US" sz="1200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交界處造成誤判</a:t>
            </a:r>
            <a:endParaRPr lang="en-US" altLang="zh-TW" sz="1200" dirty="0" smtClean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711043" y="4247735"/>
            <a:ext cx="1724880" cy="276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zh-TW" altLang="en-US" sz="1200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偵測當下位置</a:t>
            </a:r>
            <a:r>
              <a:rPr lang="en-US" altLang="zh-TW" sz="1200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RGB</a:t>
            </a:r>
          </a:p>
        </p:txBody>
      </p:sp>
      <p:sp>
        <p:nvSpPr>
          <p:cNvPr id="37" name="矩形 36"/>
          <p:cNvSpPr/>
          <p:nvPr/>
        </p:nvSpPr>
        <p:spPr>
          <a:xfrm>
            <a:off x="3220259" y="4204981"/>
            <a:ext cx="1724880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zh-TW" altLang="en-US" sz="1200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以固定機台色框選</a:t>
            </a:r>
            <a:endParaRPr lang="en-US" altLang="zh-TW" sz="1200" dirty="0" smtClean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360401" y="3842706"/>
            <a:ext cx="543739" cy="307777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改</a:t>
            </a:r>
            <a:r>
              <a:rPr lang="zh-TW" altLang="en-US" sz="14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善</a:t>
            </a:r>
          </a:p>
        </p:txBody>
      </p:sp>
      <p:sp>
        <p:nvSpPr>
          <p:cNvPr id="39" name="矩形 38"/>
          <p:cNvSpPr/>
          <p:nvPr/>
        </p:nvSpPr>
        <p:spPr>
          <a:xfrm>
            <a:off x="6222495" y="4204981"/>
            <a:ext cx="1724880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zh-TW" altLang="en-US" sz="1200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動態取機台色框選</a:t>
            </a:r>
            <a:endParaRPr lang="en-US" altLang="zh-TW" sz="1200" dirty="0" smtClean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8447072" y="6309320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29</a:t>
            </a:r>
            <a:endParaRPr lang="zh-TW" altLang="en-US" b="1" dirty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5720767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向右箭號 49"/>
          <p:cNvSpPr/>
          <p:nvPr/>
        </p:nvSpPr>
        <p:spPr>
          <a:xfrm>
            <a:off x="6713240" y="4925732"/>
            <a:ext cx="432048" cy="138500"/>
          </a:xfrm>
          <a:prstGeom prst="rightArrow">
            <a:avLst/>
          </a:prstGeom>
          <a:solidFill>
            <a:srgbClr val="0068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prstClr val="white"/>
              </a:solidFill>
            </a:endParaRPr>
          </a:p>
        </p:txBody>
      </p:sp>
      <p:sp>
        <p:nvSpPr>
          <p:cNvPr id="49" name="向右箭號 48"/>
          <p:cNvSpPr/>
          <p:nvPr/>
        </p:nvSpPr>
        <p:spPr>
          <a:xfrm>
            <a:off x="5423636" y="4935835"/>
            <a:ext cx="432048" cy="138500"/>
          </a:xfrm>
          <a:prstGeom prst="rightArrow">
            <a:avLst/>
          </a:prstGeom>
          <a:solidFill>
            <a:srgbClr val="0068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prstClr val="white"/>
              </a:solidFill>
            </a:endParaRPr>
          </a:p>
        </p:txBody>
      </p:sp>
      <p:sp>
        <p:nvSpPr>
          <p:cNvPr id="4" name="標題 2"/>
          <p:cNvSpPr txBox="1">
            <a:spLocks/>
          </p:cNvSpPr>
          <p:nvPr/>
        </p:nvSpPr>
        <p:spPr>
          <a:xfrm>
            <a:off x="527865" y="308656"/>
            <a:ext cx="7419510" cy="48103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fontScale="900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  <a:cs typeface="+mj-cs"/>
              </a:defRPr>
            </a:lvl1pPr>
          </a:lstStyle>
          <a:p>
            <a:r>
              <a:rPr lang="zh-TW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軟正黑體" panose="020B0604030504040204" pitchFamily="34" charset="-120"/>
              </a:rPr>
              <a:t>改善影像處理光影問題</a:t>
            </a:r>
            <a:endParaRPr lang="zh-TW" altLang="en-US" dirty="0">
              <a:solidFill>
                <a:prstClr val="black">
                  <a:lumMod val="75000"/>
                  <a:lumOff val="25000"/>
                </a:prstClr>
              </a:solidFill>
              <a:latin typeface="微軟正黑體" panose="020B0604030504040204" pitchFamily="34" charset="-12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3510" y="4690308"/>
            <a:ext cx="2000470" cy="1641362"/>
          </a:xfrm>
          <a:prstGeom prst="rect">
            <a:avLst/>
          </a:prstGeom>
        </p:spPr>
      </p:pic>
      <p:sp>
        <p:nvSpPr>
          <p:cNvPr id="14" name="文字方塊 13"/>
          <p:cNvSpPr txBox="1"/>
          <p:nvPr/>
        </p:nvSpPr>
        <p:spPr>
          <a:xfrm>
            <a:off x="345574" y="849283"/>
            <a:ext cx="543739" cy="307777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問題</a:t>
            </a:r>
            <a:endParaRPr lang="zh-TW" altLang="en-US" sz="1400" dirty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1335918" y="901761"/>
            <a:ext cx="35141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機台光影顏色不固定，預處理定值無法</a:t>
            </a:r>
            <a:r>
              <a:rPr lang="en-US" altLang="zh-TW" sz="1200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100%</a:t>
            </a:r>
            <a:r>
              <a:rPr lang="zh-TW" altLang="en-US" sz="1200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符合</a:t>
            </a:r>
            <a:endParaRPr lang="zh-TW" altLang="en-US" sz="1200" dirty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95429" y="1326420"/>
            <a:ext cx="1991280" cy="276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zh-TW" altLang="en-US" sz="1200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機台光影變異性</a:t>
            </a:r>
            <a:endParaRPr lang="en-US" altLang="zh-TW" sz="1200" dirty="0" smtClean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030818" y="1320343"/>
            <a:ext cx="3493509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zh-TW" altLang="en-US" sz="1200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不同產品不同色階過濾不完全</a:t>
            </a:r>
            <a:endParaRPr lang="en-US" altLang="zh-TW" sz="1200" dirty="0" smtClean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916752" y="4171903"/>
            <a:ext cx="1724880" cy="276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zh-TW" altLang="en-US" sz="120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提取當下色彩</a:t>
            </a:r>
            <a:endParaRPr lang="en-US" altLang="zh-TW" sz="1200" dirty="0" smtClean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3679620" y="4171903"/>
            <a:ext cx="4578049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zh-TW" altLang="en-US" sz="1200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過濾門檻規</a:t>
            </a:r>
            <a:r>
              <a:rPr lang="zh-TW" altLang="en-US" sz="12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則</a:t>
            </a:r>
            <a:endParaRPr lang="en-US" altLang="zh-TW" sz="1200" dirty="0" smtClean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360401" y="3842706"/>
            <a:ext cx="543739" cy="307777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改</a:t>
            </a:r>
            <a:r>
              <a:rPr lang="zh-TW" altLang="en-US" sz="14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善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96820" y="2026575"/>
            <a:ext cx="1883849" cy="1716206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81104" y="2004662"/>
            <a:ext cx="1838792" cy="1716206"/>
          </a:xfrm>
          <a:prstGeom prst="rect">
            <a:avLst/>
          </a:prstGeom>
        </p:spPr>
      </p:pic>
      <p:grpSp>
        <p:nvGrpSpPr>
          <p:cNvPr id="11" name="群組 10"/>
          <p:cNvGrpSpPr/>
          <p:nvPr/>
        </p:nvGrpSpPr>
        <p:grpSpPr>
          <a:xfrm>
            <a:off x="904140" y="2792915"/>
            <a:ext cx="1773654" cy="1090977"/>
            <a:chOff x="904140" y="2792915"/>
            <a:chExt cx="1773654" cy="1090977"/>
          </a:xfrm>
        </p:grpSpPr>
        <p:pic>
          <p:nvPicPr>
            <p:cNvPr id="40" name="圖片 39"/>
            <p:cNvPicPr>
              <a:picLocks noChangeAspect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74236" y="2792915"/>
              <a:ext cx="1703558" cy="1090977"/>
            </a:xfrm>
            <a:prstGeom prst="rect">
              <a:avLst/>
            </a:prstGeom>
          </p:spPr>
        </p:pic>
        <p:sp>
          <p:nvSpPr>
            <p:cNvPr id="41" name="文字方塊 40"/>
            <p:cNvSpPr txBox="1"/>
            <p:nvPr/>
          </p:nvSpPr>
          <p:spPr>
            <a:xfrm>
              <a:off x="904140" y="2906557"/>
              <a:ext cx="89960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dirty="0" smtClean="0">
                  <a:solidFill>
                    <a:prstClr val="black"/>
                  </a:solidFill>
                </a:rPr>
                <a:t>R1717AS04</a:t>
              </a:r>
              <a:endParaRPr lang="zh-TW" altLang="en-US" sz="1200" dirty="0">
                <a:solidFill>
                  <a:prstClr val="black"/>
                </a:solidFill>
              </a:endParaRPr>
            </a:p>
          </p:txBody>
        </p:sp>
      </p:grpSp>
      <p:sp>
        <p:nvSpPr>
          <p:cNvPr id="42" name="文字方塊 41"/>
          <p:cNvSpPr txBox="1"/>
          <p:nvPr/>
        </p:nvSpPr>
        <p:spPr>
          <a:xfrm>
            <a:off x="3668587" y="4851197"/>
            <a:ext cx="627095" cy="307777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zh-TW" sz="1400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R.G.B</a:t>
            </a:r>
            <a:endParaRPr lang="zh-TW" altLang="en-US" sz="1400" dirty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3" name="文字方塊 42"/>
          <p:cNvSpPr txBox="1"/>
          <p:nvPr/>
        </p:nvSpPr>
        <p:spPr>
          <a:xfrm>
            <a:off x="4807417" y="4851196"/>
            <a:ext cx="734496" cy="307777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zh-TW" sz="1400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0~255</a:t>
            </a:r>
            <a:endParaRPr lang="zh-TW" altLang="en-US" sz="1400" dirty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向右箭號 14"/>
          <p:cNvSpPr/>
          <p:nvPr/>
        </p:nvSpPr>
        <p:spPr>
          <a:xfrm>
            <a:off x="4338480" y="4935835"/>
            <a:ext cx="432048" cy="138500"/>
          </a:xfrm>
          <a:prstGeom prst="rightArrow">
            <a:avLst/>
          </a:prstGeom>
          <a:solidFill>
            <a:srgbClr val="0068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prstClr val="white"/>
              </a:solidFill>
            </a:endParaRPr>
          </a:p>
        </p:txBody>
      </p:sp>
      <p:sp>
        <p:nvSpPr>
          <p:cNvPr id="44" name="文字方塊 43"/>
          <p:cNvSpPr txBox="1"/>
          <p:nvPr/>
        </p:nvSpPr>
        <p:spPr>
          <a:xfrm>
            <a:off x="5892195" y="4841094"/>
            <a:ext cx="902811" cy="307777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當下均值</a:t>
            </a:r>
            <a:endParaRPr lang="zh-TW" altLang="en-US" sz="1400" dirty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5" name="文字方塊 44"/>
          <p:cNvSpPr txBox="1"/>
          <p:nvPr/>
        </p:nvSpPr>
        <p:spPr>
          <a:xfrm>
            <a:off x="6015436" y="5342684"/>
            <a:ext cx="497252" cy="307777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zh-TW" sz="1400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220</a:t>
            </a:r>
            <a:endParaRPr lang="zh-TW" altLang="en-US" sz="1400" dirty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6" name="文字方塊 45"/>
          <p:cNvSpPr txBox="1"/>
          <p:nvPr/>
        </p:nvSpPr>
        <p:spPr>
          <a:xfrm>
            <a:off x="5995220" y="5837117"/>
            <a:ext cx="497252" cy="307777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zh-TW" sz="1400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200</a:t>
            </a:r>
            <a:endParaRPr lang="zh-TW" altLang="en-US" sz="1400" dirty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7" name="文字方塊 46"/>
          <p:cNvSpPr txBox="1"/>
          <p:nvPr/>
        </p:nvSpPr>
        <p:spPr>
          <a:xfrm>
            <a:off x="5995220" y="6345864"/>
            <a:ext cx="497252" cy="307777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zh-TW" sz="1400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180</a:t>
            </a:r>
            <a:endParaRPr lang="zh-TW" altLang="en-US" sz="1400" dirty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8" name="文字方塊 47"/>
          <p:cNvSpPr txBox="1"/>
          <p:nvPr/>
        </p:nvSpPr>
        <p:spPr>
          <a:xfrm>
            <a:off x="7164288" y="4781946"/>
            <a:ext cx="1082348" cy="307777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zh-TW" altLang="en-US" sz="14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預處</a:t>
            </a:r>
            <a:r>
              <a:rPr lang="zh-TW" altLang="en-US" sz="1400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理門檻</a:t>
            </a:r>
            <a:endParaRPr lang="zh-TW" altLang="en-US" sz="1400" dirty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1" name="文字方塊 50"/>
          <p:cNvSpPr txBox="1"/>
          <p:nvPr/>
        </p:nvSpPr>
        <p:spPr>
          <a:xfrm>
            <a:off x="7405975" y="5281816"/>
            <a:ext cx="497252" cy="307777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zh-TW" sz="1400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170</a:t>
            </a:r>
            <a:endParaRPr lang="zh-TW" altLang="en-US" sz="1400" dirty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2" name="文字方塊 51"/>
          <p:cNvSpPr txBox="1"/>
          <p:nvPr/>
        </p:nvSpPr>
        <p:spPr>
          <a:xfrm>
            <a:off x="7405975" y="5845328"/>
            <a:ext cx="497252" cy="307777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zh-TW" sz="1400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165</a:t>
            </a:r>
            <a:endParaRPr lang="zh-TW" altLang="en-US" sz="1400" dirty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3" name="文字方塊 52"/>
          <p:cNvSpPr txBox="1"/>
          <p:nvPr/>
        </p:nvSpPr>
        <p:spPr>
          <a:xfrm>
            <a:off x="7405975" y="6338670"/>
            <a:ext cx="497252" cy="307777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zh-TW" sz="1400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155</a:t>
            </a:r>
            <a:endParaRPr lang="zh-TW" altLang="en-US" sz="1400" dirty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4" name="文字方塊 53"/>
          <p:cNvSpPr txBox="1"/>
          <p:nvPr/>
        </p:nvSpPr>
        <p:spPr>
          <a:xfrm>
            <a:off x="617443" y="1687096"/>
            <a:ext cx="902811" cy="30777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切割</a:t>
            </a:r>
            <a:r>
              <a:rPr lang="zh-TW" altLang="en-US" sz="14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線色</a:t>
            </a:r>
          </a:p>
        </p:txBody>
      </p:sp>
      <p:sp>
        <p:nvSpPr>
          <p:cNvPr id="56" name="文字方塊 55"/>
          <p:cNvSpPr txBox="1"/>
          <p:nvPr/>
        </p:nvSpPr>
        <p:spPr>
          <a:xfrm>
            <a:off x="1772719" y="1696885"/>
            <a:ext cx="798617" cy="30777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TW" sz="1400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Mark</a:t>
            </a:r>
            <a:r>
              <a:rPr lang="zh-TW" altLang="en-US" sz="1400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色</a:t>
            </a:r>
            <a:endParaRPr lang="zh-TW" altLang="en-US" sz="1400" dirty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7" name="文字方塊 56"/>
          <p:cNvSpPr txBox="1"/>
          <p:nvPr/>
        </p:nvSpPr>
        <p:spPr>
          <a:xfrm>
            <a:off x="1157024" y="2118304"/>
            <a:ext cx="723275" cy="30777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zh-TW" altLang="en-US" sz="14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背</a:t>
            </a:r>
            <a:r>
              <a:rPr lang="zh-TW" altLang="en-US" sz="1400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景色</a:t>
            </a:r>
            <a:endParaRPr lang="zh-TW" altLang="en-US" sz="1400" dirty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472197" y="4492633"/>
            <a:ext cx="31085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2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以當下均值設</a:t>
            </a:r>
            <a:r>
              <a:rPr lang="zh-TW" altLang="en-US" sz="1200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定，滾動修正每次預處理門檻</a:t>
            </a:r>
            <a:endParaRPr lang="zh-TW" altLang="en-US" sz="1200" dirty="0">
              <a:solidFill>
                <a:prstClr val="black"/>
              </a:solidFill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8447072" y="6309320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30</a:t>
            </a:r>
            <a:endParaRPr lang="zh-TW" altLang="en-US" b="1" dirty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2261388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527865" y="231490"/>
            <a:ext cx="7239490" cy="1170130"/>
          </a:xfrm>
        </p:spPr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</a:rPr>
              <a:t>影像擷取判別切割時</a:t>
            </a:r>
            <a:r>
              <a:rPr lang="zh-TW" altLang="en-US" dirty="0" smtClean="0">
                <a:latin typeface="微軟正黑體" panose="020B0604030504040204" pitchFamily="34" charset="-120"/>
              </a:rPr>
              <a:t>機</a:t>
            </a:r>
            <a:endParaRPr lang="zh-TW" altLang="en-US" dirty="0">
              <a:latin typeface="微軟正黑體" panose="020B0604030504040204" pitchFamily="34" charset="-120"/>
            </a:endParaRPr>
          </a:p>
        </p:txBody>
      </p:sp>
      <p:grpSp>
        <p:nvGrpSpPr>
          <p:cNvPr id="5" name="群組 4"/>
          <p:cNvGrpSpPr/>
          <p:nvPr/>
        </p:nvGrpSpPr>
        <p:grpSpPr>
          <a:xfrm>
            <a:off x="557931" y="1338736"/>
            <a:ext cx="1292760" cy="393033"/>
            <a:chOff x="423878" y="1733"/>
            <a:chExt cx="1292760" cy="393033"/>
          </a:xfrm>
        </p:grpSpPr>
        <p:sp>
          <p:nvSpPr>
            <p:cNvPr id="6" name="五邊形 5"/>
            <p:cNvSpPr/>
            <p:nvPr/>
          </p:nvSpPr>
          <p:spPr>
            <a:xfrm rot="10800000">
              <a:off x="423878" y="1733"/>
              <a:ext cx="1292760" cy="393033"/>
            </a:xfrm>
            <a:prstGeom prst="homePlate">
              <a:avLst/>
            </a:prstGeom>
            <a:solidFill>
              <a:srgbClr val="0F88AE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五邊形 4"/>
            <p:cNvSpPr/>
            <p:nvPr/>
          </p:nvSpPr>
          <p:spPr>
            <a:xfrm rot="21600000">
              <a:off x="522136" y="1733"/>
              <a:ext cx="1194502" cy="39303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3317" tIns="49530" rIns="92456" bIns="49530" numCol="1" spcCol="1270" anchor="ctr" anchorCtr="0">
              <a:noAutofit/>
            </a:bodyPr>
            <a:lstStyle/>
            <a:p>
              <a:pPr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TW" sz="1300" dirty="0">
                  <a:solidFill>
                    <a:prstClr val="white"/>
                  </a:solidFill>
                  <a:latin typeface="微軟正黑體" pitchFamily="34" charset="-120"/>
                  <a:ea typeface="微軟正黑體" pitchFamily="34" charset="-120"/>
                </a:rPr>
                <a:t>data capture </a:t>
              </a:r>
              <a:endParaRPr lang="zh-TW" altLang="zh-TW" sz="1300" dirty="0">
                <a:solidFill>
                  <a:prstClr val="white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sp>
        <p:nvSpPr>
          <p:cNvPr id="8" name="橢圓 7" descr="靶心"/>
          <p:cNvSpPr/>
          <p:nvPr/>
        </p:nvSpPr>
        <p:spPr>
          <a:xfrm>
            <a:off x="361414" y="1338736"/>
            <a:ext cx="393033" cy="393033"/>
          </a:xfrm>
          <a:prstGeom prst="ellipse">
            <a:avLst/>
          </a:pr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dgm="http://schemas.openxmlformats.org/drawingml/2006/diagram" xmlns:asvg="http://schemas.microsoft.com/office/drawing/2016/SVG/main" xmlns="" xmlns:lc="http://schemas.openxmlformats.org/drawingml/2006/lockedCanvas" r:embed="rId5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15" name="圖片 14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3977" y="2366143"/>
            <a:ext cx="3214236" cy="1136158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5429" y="3934190"/>
            <a:ext cx="1114213" cy="942796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 rotWithShape="1"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524587" y="3919012"/>
            <a:ext cx="1128776" cy="957974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 rotWithShape="1"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524587" y="4892726"/>
            <a:ext cx="1128776" cy="956843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 rotWithShape="1"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2308" y="4919039"/>
            <a:ext cx="1120454" cy="949789"/>
          </a:xfrm>
          <a:prstGeom prst="rect">
            <a:avLst/>
          </a:prstGeom>
        </p:spPr>
      </p:pic>
      <p:pic>
        <p:nvPicPr>
          <p:cNvPr id="17" name="圖片 16"/>
          <p:cNvPicPr>
            <a:picLocks noChangeAspect="1"/>
          </p:cNvPicPr>
          <p:nvPr/>
        </p:nvPicPr>
        <p:blipFill rotWithShape="1"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91721" y="4521441"/>
            <a:ext cx="4591515" cy="1525716"/>
          </a:xfrm>
          <a:prstGeom prst="rect">
            <a:avLst/>
          </a:prstGeom>
        </p:spPr>
      </p:pic>
      <p:sp>
        <p:nvSpPr>
          <p:cNvPr id="26" name="矩形 25"/>
          <p:cNvSpPr/>
          <p:nvPr/>
        </p:nvSpPr>
        <p:spPr>
          <a:xfrm>
            <a:off x="633977" y="2360389"/>
            <a:ext cx="912931" cy="276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zh-TW" altLang="en-US" sz="1200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切割時機</a:t>
            </a:r>
            <a:endParaRPr lang="en-US" altLang="zh-TW" sz="1200" dirty="0" smtClean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736248" y="3934436"/>
            <a:ext cx="912931" cy="276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zh-TW" altLang="en-US" sz="1200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切割特徵</a:t>
            </a:r>
            <a:endParaRPr lang="en-US" altLang="zh-TW" sz="1200" dirty="0" smtClean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502091" y="3919012"/>
            <a:ext cx="912931" cy="276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zh-TW" altLang="en-US" sz="1200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切割特徵</a:t>
            </a:r>
            <a:endParaRPr lang="en-US" altLang="zh-TW" sz="1200" dirty="0" smtClean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736248" y="4919039"/>
            <a:ext cx="912931" cy="276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zh-TW" altLang="en-US" sz="1200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切割特徵</a:t>
            </a:r>
            <a:endParaRPr lang="en-US" altLang="zh-TW" sz="1200" dirty="0" smtClean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2524587" y="4890553"/>
            <a:ext cx="912931" cy="276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zh-TW" altLang="en-US" sz="1200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切割特徵</a:t>
            </a:r>
            <a:endParaRPr lang="en-US" altLang="zh-TW" sz="1200" dirty="0" smtClean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329061" y="2370366"/>
            <a:ext cx="4064035" cy="276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zh-TW" altLang="en-US" sz="1200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類別定義</a:t>
            </a:r>
            <a:endParaRPr lang="en-US" altLang="zh-TW" sz="1200" dirty="0" smtClean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68421" y="2736446"/>
            <a:ext cx="3672640" cy="1520551"/>
          </a:xfrm>
          <a:prstGeom prst="rect">
            <a:avLst/>
          </a:prstGeom>
        </p:spPr>
      </p:pic>
      <p:sp>
        <p:nvSpPr>
          <p:cNvPr id="21" name="文字方塊 20"/>
          <p:cNvSpPr txBox="1"/>
          <p:nvPr/>
        </p:nvSpPr>
        <p:spPr>
          <a:xfrm>
            <a:off x="8447072" y="6309320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</a:t>
            </a:r>
            <a:endParaRPr lang="zh-TW" altLang="en-US" b="1" dirty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9534211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群組 14"/>
          <p:cNvGrpSpPr/>
          <p:nvPr/>
        </p:nvGrpSpPr>
        <p:grpSpPr>
          <a:xfrm>
            <a:off x="557931" y="1338736"/>
            <a:ext cx="1292760" cy="393033"/>
            <a:chOff x="423878" y="1733"/>
            <a:chExt cx="1292760" cy="393033"/>
          </a:xfrm>
        </p:grpSpPr>
        <p:sp>
          <p:nvSpPr>
            <p:cNvPr id="16" name="五邊形 15"/>
            <p:cNvSpPr/>
            <p:nvPr/>
          </p:nvSpPr>
          <p:spPr>
            <a:xfrm rot="10800000">
              <a:off x="423878" y="1733"/>
              <a:ext cx="1292760" cy="393033"/>
            </a:xfrm>
            <a:prstGeom prst="homePlate">
              <a:avLst/>
            </a:prstGeom>
            <a:solidFill>
              <a:srgbClr val="0F88AE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五邊形 4"/>
            <p:cNvSpPr/>
            <p:nvPr/>
          </p:nvSpPr>
          <p:spPr>
            <a:xfrm rot="21600000">
              <a:off x="522136" y="1733"/>
              <a:ext cx="1194502" cy="39303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3317" tIns="49530" rIns="92456" bIns="49530" numCol="1" spcCol="1270" anchor="ctr" anchorCtr="0">
              <a:noAutofit/>
            </a:bodyPr>
            <a:lstStyle/>
            <a:p>
              <a:pPr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TW" altLang="en-US" sz="1300" dirty="0">
                <a:solidFill>
                  <a:prstClr val="white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sp>
        <p:nvSpPr>
          <p:cNvPr id="18" name="橢圓 17" descr="靶心"/>
          <p:cNvSpPr/>
          <p:nvPr/>
        </p:nvSpPr>
        <p:spPr>
          <a:xfrm>
            <a:off x="361414" y="1338736"/>
            <a:ext cx="393033" cy="393033"/>
          </a:xfrm>
          <a:prstGeom prst="ellipse">
            <a:avLst/>
          </a:prstGeom>
          <a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dgm="http://schemas.openxmlformats.org/drawingml/2006/diagram" xmlns:asvg="http://schemas.microsoft.com/office/drawing/2016/SVG/main" xmlns="" xmlns:lc="http://schemas.openxmlformats.org/drawingml/2006/lockedCanvas" r:embed="rId7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5" name="矩形 4"/>
          <p:cNvSpPr/>
          <p:nvPr/>
        </p:nvSpPr>
        <p:spPr>
          <a:xfrm>
            <a:off x="852706" y="1389058"/>
            <a:ext cx="851515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300" dirty="0">
                <a:solidFill>
                  <a:prstClr val="white"/>
                </a:solidFill>
                <a:latin typeface="微軟正黑體" pitchFamily="34" charset="-120"/>
                <a:ea typeface="微軟正黑體" pitchFamily="34" charset="-120"/>
              </a:rPr>
              <a:t>模</a:t>
            </a:r>
            <a:r>
              <a:rPr lang="zh-TW" altLang="en-US" sz="1300" dirty="0" smtClean="0">
                <a:solidFill>
                  <a:prstClr val="white"/>
                </a:solidFill>
                <a:latin typeface="微軟正黑體" pitchFamily="34" charset="-120"/>
                <a:ea typeface="微軟正黑體" pitchFamily="34" charset="-120"/>
              </a:rPr>
              <a:t>型優</a:t>
            </a:r>
            <a:r>
              <a:rPr lang="zh-TW" altLang="en-US" sz="1300" dirty="0">
                <a:solidFill>
                  <a:prstClr val="white"/>
                </a:solidFill>
                <a:latin typeface="微軟正黑體" pitchFamily="34" charset="-120"/>
                <a:ea typeface="微軟正黑體" pitchFamily="34" charset="-120"/>
              </a:rPr>
              <a:t>化</a:t>
            </a:r>
          </a:p>
        </p:txBody>
      </p:sp>
      <p:sp>
        <p:nvSpPr>
          <p:cNvPr id="6" name="AutoShape 4" descr="这里写图片描述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19" name="標題 2"/>
          <p:cNvSpPr>
            <a:spLocks noGrp="1"/>
          </p:cNvSpPr>
          <p:nvPr>
            <p:ph type="title"/>
          </p:nvPr>
        </p:nvSpPr>
        <p:spPr>
          <a:xfrm>
            <a:off x="527865" y="308656"/>
            <a:ext cx="7419510" cy="497053"/>
          </a:xfrm>
        </p:spPr>
        <p:txBody>
          <a:bodyPr>
            <a:normAutofit fontScale="90000"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</a:rPr>
              <a:t>影像辨識</a:t>
            </a:r>
            <a:r>
              <a:rPr lang="en-US" altLang="zh-TW" dirty="0" smtClean="0">
                <a:latin typeface="微軟正黑體" panose="020B0604030504040204" pitchFamily="34" charset="-120"/>
              </a:rPr>
              <a:t>(YOLO)</a:t>
            </a:r>
            <a:endParaRPr lang="zh-TW" altLang="en-US" dirty="0">
              <a:latin typeface="微軟正黑體" panose="020B0604030504040204" pitchFamily="34" charset="-12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292080" y="2329331"/>
            <a:ext cx="2478502" cy="276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200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過濾演算法，計算留下信心值最大</a:t>
            </a:r>
            <a:endParaRPr lang="en-US" altLang="zh-TW" sz="1200" dirty="0" smtClean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524872" y="2329331"/>
            <a:ext cx="1724880" cy="276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zh-TW" altLang="en-US" sz="1200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重複辨識無法計算</a:t>
            </a:r>
            <a:endParaRPr lang="en-US" altLang="zh-TW" sz="1200" dirty="0" smtClean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57930" y="1767538"/>
            <a:ext cx="552186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1200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愈計算</a:t>
            </a:r>
            <a:r>
              <a:rPr lang="en-US" altLang="zh-TW" sz="1200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Mark</a:t>
            </a:r>
            <a:r>
              <a:rPr lang="zh-TW" altLang="en-US" sz="1200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與</a:t>
            </a:r>
            <a:r>
              <a:rPr lang="en-US" altLang="zh-TW" sz="1200" dirty="0" err="1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CutLine</a:t>
            </a:r>
            <a:r>
              <a:rPr lang="zh-TW" altLang="en-US" sz="1200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距離，所以只能一對一計算，需要過濾掉重複方框</a:t>
            </a:r>
            <a:endParaRPr lang="en-US" altLang="zh-TW" sz="1200" dirty="0" smtClean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852706" y="6271187"/>
            <a:ext cx="552186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200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最後過濾出各個特徵中信心值最大，來做下一步量測計算</a:t>
            </a:r>
            <a:endParaRPr lang="en-US" altLang="zh-TW" sz="1200" dirty="0" smtClean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95684" y="4823252"/>
            <a:ext cx="1444934" cy="1252276"/>
          </a:xfrm>
          <a:prstGeom prst="rect">
            <a:avLst/>
          </a:prstGeom>
        </p:spPr>
      </p:pic>
      <p:grpSp>
        <p:nvGrpSpPr>
          <p:cNvPr id="31" name="群組 30"/>
          <p:cNvGrpSpPr/>
          <p:nvPr/>
        </p:nvGrpSpPr>
        <p:grpSpPr>
          <a:xfrm>
            <a:off x="3619300" y="3080769"/>
            <a:ext cx="5543732" cy="3037509"/>
            <a:chOff x="3574484" y="2954558"/>
            <a:chExt cx="5543732" cy="3037509"/>
          </a:xfrm>
        </p:grpSpPr>
        <p:sp>
          <p:nvSpPr>
            <p:cNvPr id="2" name="矩形 1"/>
            <p:cNvSpPr/>
            <p:nvPr/>
          </p:nvSpPr>
          <p:spPr>
            <a:xfrm>
              <a:off x="4149671" y="4980655"/>
              <a:ext cx="576064" cy="10114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prstClr val="white"/>
                </a:solidFill>
              </a:endParaRPr>
            </a:p>
          </p:txBody>
        </p:sp>
        <p:grpSp>
          <p:nvGrpSpPr>
            <p:cNvPr id="29" name="群組 28"/>
            <p:cNvGrpSpPr/>
            <p:nvPr/>
          </p:nvGrpSpPr>
          <p:grpSpPr>
            <a:xfrm>
              <a:off x="3574484" y="2954558"/>
              <a:ext cx="5543732" cy="3006452"/>
              <a:chOff x="3574484" y="2954558"/>
              <a:chExt cx="5543732" cy="3006452"/>
            </a:xfrm>
          </p:grpSpPr>
          <p:cxnSp>
            <p:nvCxnSpPr>
              <p:cNvPr id="2056" name="直線單箭頭接點 2055"/>
              <p:cNvCxnSpPr/>
              <p:nvPr/>
            </p:nvCxnSpPr>
            <p:spPr>
              <a:xfrm flipH="1" flipV="1">
                <a:off x="3574484" y="4898512"/>
                <a:ext cx="1022978" cy="11809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" name="群組 8"/>
              <p:cNvGrpSpPr/>
              <p:nvPr/>
            </p:nvGrpSpPr>
            <p:grpSpPr>
              <a:xfrm>
                <a:off x="4543524" y="2954558"/>
                <a:ext cx="4574692" cy="3006452"/>
                <a:chOff x="4543524" y="2954558"/>
                <a:chExt cx="4574692" cy="3006452"/>
              </a:xfrm>
            </p:grpSpPr>
            <p:grpSp>
              <p:nvGrpSpPr>
                <p:cNvPr id="7" name="群組 6"/>
                <p:cNvGrpSpPr/>
                <p:nvPr/>
              </p:nvGrpSpPr>
              <p:grpSpPr>
                <a:xfrm>
                  <a:off x="4543524" y="2954558"/>
                  <a:ext cx="4574692" cy="3006452"/>
                  <a:chOff x="4562282" y="3034946"/>
                  <a:chExt cx="4574692" cy="3006452"/>
                </a:xfrm>
              </p:grpSpPr>
              <p:pic>
                <p:nvPicPr>
                  <p:cNvPr id="24" name="Picture 4" descr="https://miro.medium.com/max/2736/1*MnyRGTxCXPYl2q8dsaEqeQ.png"/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9" cstate="screen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rcRect/>
                  <a:stretch/>
                </p:blipFill>
                <p:spPr bwMode="auto">
                  <a:xfrm>
                    <a:off x="4571999" y="3034946"/>
                    <a:ext cx="4564975" cy="3006452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25" name="矩形 24"/>
                  <p:cNvSpPr/>
                  <p:nvPr/>
                </p:nvSpPr>
                <p:spPr>
                  <a:xfrm>
                    <a:off x="4562282" y="5546043"/>
                    <a:ext cx="323211" cy="435073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sp>
              <p:nvSpPr>
                <p:cNvPr id="26" name="矩形 25"/>
                <p:cNvSpPr/>
                <p:nvPr/>
              </p:nvSpPr>
              <p:spPr>
                <a:xfrm>
                  <a:off x="6804248" y="5389868"/>
                  <a:ext cx="2313968" cy="435073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prstClr val="white"/>
                    </a:solidFill>
                  </a:endParaRPr>
                </a:p>
              </p:txBody>
            </p:sp>
          </p:grpSp>
          <p:cxnSp>
            <p:nvCxnSpPr>
              <p:cNvPr id="104" name="直線單箭頭接點 103"/>
              <p:cNvCxnSpPr/>
              <p:nvPr/>
            </p:nvCxnSpPr>
            <p:spPr>
              <a:xfrm flipH="1" flipV="1">
                <a:off x="3923928" y="5405373"/>
                <a:ext cx="986340" cy="30402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2054" name="圖片 205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4969" y="4709531"/>
            <a:ext cx="2171717" cy="1126075"/>
          </a:xfrm>
          <a:prstGeom prst="rect">
            <a:avLst/>
          </a:prstGeom>
        </p:spPr>
      </p:pic>
      <p:grpSp>
        <p:nvGrpSpPr>
          <p:cNvPr id="2057" name="群組 2056"/>
          <p:cNvGrpSpPr/>
          <p:nvPr/>
        </p:nvGrpSpPr>
        <p:grpSpPr>
          <a:xfrm>
            <a:off x="2473866" y="2759239"/>
            <a:ext cx="1922406" cy="2054770"/>
            <a:chOff x="2582116" y="2742382"/>
            <a:chExt cx="1922406" cy="2054770"/>
          </a:xfrm>
        </p:grpSpPr>
        <p:pic>
          <p:nvPicPr>
            <p:cNvPr id="2052" name="Picture 4" descr="https://miro.medium.com/max/2736/1*MnyRGTxCXPYl2q8dsaEqeQ.png"/>
            <p:cNvPicPr>
              <a:picLocks noChangeAspect="1" noChangeArrowheads="1"/>
            </p:cNvPicPr>
            <p:nvPr/>
          </p:nvPicPr>
          <p:blipFill rotWithShape="1">
            <a:blip r:embed="rId11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2582116" y="3080380"/>
              <a:ext cx="1922406" cy="17167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5" name="圖片 2054"/>
            <p:cNvPicPr>
              <a:picLocks noChangeAspect="1"/>
            </p:cNvPicPr>
            <p:nvPr/>
          </p:nvPicPr>
          <p:blipFill>
            <a:blip r:embed="rId1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834424" y="2742382"/>
              <a:ext cx="1360063" cy="1181554"/>
            </a:xfrm>
            <a:prstGeom prst="rect">
              <a:avLst/>
            </a:prstGeom>
          </p:spPr>
        </p:pic>
      </p:grpSp>
      <p:pic>
        <p:nvPicPr>
          <p:cNvPr id="2058" name="圖片 2057"/>
          <p:cNvPicPr>
            <a:picLocks noChangeAspect="1"/>
          </p:cNvPicPr>
          <p:nvPr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018" y="3058840"/>
            <a:ext cx="2203892" cy="1287600"/>
          </a:xfrm>
          <a:prstGeom prst="rect">
            <a:avLst/>
          </a:prstGeom>
        </p:spPr>
      </p:pic>
      <p:sp>
        <p:nvSpPr>
          <p:cNvPr id="30" name="文字方塊 29"/>
          <p:cNvSpPr txBox="1"/>
          <p:nvPr/>
        </p:nvSpPr>
        <p:spPr>
          <a:xfrm>
            <a:off x="7466669" y="630341"/>
            <a:ext cx="1516762" cy="261610"/>
          </a:xfrm>
          <a:prstGeom prst="rect">
            <a:avLst/>
          </a:prstGeom>
          <a:solidFill>
            <a:srgbClr val="0F8AB1"/>
          </a:solidFill>
        </p:spPr>
        <p:txBody>
          <a:bodyPr wrap="none" rtlCol="0">
            <a:spAutoFit/>
          </a:bodyPr>
          <a:lstStyle/>
          <a:p>
            <a:r>
              <a:rPr lang="en-US" altLang="zh-TW" sz="1100" dirty="0" smtClean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*</a:t>
            </a:r>
            <a:r>
              <a:rPr lang="zh-TW" altLang="en-US" sz="1100" dirty="0" smtClean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建議使用投影片撥放</a:t>
            </a:r>
            <a:endParaRPr lang="zh-TW" altLang="en-US" sz="11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1905458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"/>
                                        <p:tgtEl>
                                          <p:spTgt spid="2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</p:bldLst>
  </p:timing>
</p:sld>
</file>

<file path=ppt/theme/theme1.xml><?xml version="1.0" encoding="utf-8"?>
<a:theme xmlns:a="http://schemas.openxmlformats.org/drawingml/2006/main" name="26_大綱">
  <a:themeElements>
    <a:clrScheme name="大綱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大綱">
      <a:majorFont>
        <a:latin typeface="Gill Sans MT"/>
        <a:ea typeface="微軟正黑體"/>
        <a:cs typeface=""/>
      </a:majorFont>
      <a:minorFont>
        <a:latin typeface="Gill Sans MT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大綱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大綱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大綱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大綱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大綱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大綱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大綱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大綱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大綱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大綱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大綱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大綱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開始">
  <a:themeElements>
    <a:clrScheme name="開始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開始">
      <a:majorFont>
        <a:latin typeface="Gill Sans MT"/>
        <a:ea typeface="微軟正黑體"/>
        <a:cs typeface=""/>
      </a:majorFont>
      <a:minorFont>
        <a:latin typeface="Gill Sans MT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開始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開始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開始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開始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開始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開始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開始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開始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開始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開始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開始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開始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結束">
  <a:themeElements>
    <a:clrScheme name="結束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結束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結束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結束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結束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結束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結束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結束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結束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結束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結束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結束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結束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結束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278862</TotalTime>
  <Words>416</Words>
  <Application>Microsoft Office PowerPoint</Application>
  <PresentationFormat>如螢幕大小 (4:3)</PresentationFormat>
  <Paragraphs>78</Paragraphs>
  <Slides>7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4</vt:i4>
      </vt:variant>
      <vt:variant>
        <vt:lpstr>投影片標題</vt:lpstr>
      </vt:variant>
      <vt:variant>
        <vt:i4>7</vt:i4>
      </vt:variant>
    </vt:vector>
  </HeadingPairs>
  <TitlesOfParts>
    <vt:vector size="19" baseType="lpstr">
      <vt:lpstr>微軟正黑體</vt:lpstr>
      <vt:lpstr>新細明體</vt:lpstr>
      <vt:lpstr>Arial</vt:lpstr>
      <vt:lpstr>Calibri</vt:lpstr>
      <vt:lpstr>Gill Sans MT</vt:lpstr>
      <vt:lpstr>Symbol</vt:lpstr>
      <vt:lpstr>Times New Roman</vt:lpstr>
      <vt:lpstr>Wingdings</vt:lpstr>
      <vt:lpstr>26_大綱</vt:lpstr>
      <vt:lpstr>開始</vt:lpstr>
      <vt:lpstr>結束</vt:lpstr>
      <vt:lpstr>1_Office 佈景主題</vt:lpstr>
      <vt:lpstr>PowerPoint 簡報</vt:lpstr>
      <vt:lpstr>X-ray Monitor 切割對位線去除</vt:lpstr>
      <vt:lpstr>PowerPoint 簡報</vt:lpstr>
      <vt:lpstr>PowerPoint 簡報</vt:lpstr>
      <vt:lpstr>PowerPoint 簡報</vt:lpstr>
      <vt:lpstr>影像擷取判別切割時機</vt:lpstr>
      <vt:lpstr>影像辨識(YOLO)</vt:lpstr>
    </vt:vector>
  </TitlesOfParts>
  <Company>AUO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人才管理-選才</dc:title>
  <dc:creator>albertlai</dc:creator>
  <cp:lastModifiedBy>2102048 林承冠</cp:lastModifiedBy>
  <cp:revision>1326</cp:revision>
  <dcterms:created xsi:type="dcterms:W3CDTF">2019-07-08T09:00:18Z</dcterms:created>
  <dcterms:modified xsi:type="dcterms:W3CDTF">2021-07-13T15:59:53Z</dcterms:modified>
</cp:coreProperties>
</file>