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58" r:id="rId8"/>
    <p:sldId id="263" r:id="rId9"/>
    <p:sldId id="259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A5A7B4-CB80-4C1E-8713-FAF5989F8B35}" v="743" dt="2020-09-27T01:56:37.670"/>
    <p1510:client id="{9C7F2166-6ED1-4BBA-AE53-E433CD7475B5}" v="833" dt="2020-09-27T02:50:01.797"/>
    <p1510:client id="{FFFD7524-C868-4616-8DF0-9E6C92B686A7}" v="806" dt="2020-09-27T02:39:13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林翔樹" userId="S::s2020739@u.tsukuba.ac.jp::bbd2e423-5afc-4e53-9796-7bbda8ace9f3" providerId="AD" clId="Web-{FFFD7524-C868-4616-8DF0-9E6C92B686A7}"/>
    <pc:docChg chg="addSld modSld sldOrd">
      <pc:chgData name="小林翔樹" userId="S::s2020739@u.tsukuba.ac.jp::bbd2e423-5afc-4e53-9796-7bbda8ace9f3" providerId="AD" clId="Web-{FFFD7524-C868-4616-8DF0-9E6C92B686A7}" dt="2020-09-27T02:39:13.793" v="803" actId="20577"/>
      <pc:docMkLst>
        <pc:docMk/>
      </pc:docMkLst>
      <pc:sldChg chg="modSp">
        <pc:chgData name="小林翔樹" userId="S::s2020739@u.tsukuba.ac.jp::bbd2e423-5afc-4e53-9796-7bbda8ace9f3" providerId="AD" clId="Web-{FFFD7524-C868-4616-8DF0-9E6C92B686A7}" dt="2020-09-27T02:39:13.793" v="802" actId="20577"/>
        <pc:sldMkLst>
          <pc:docMk/>
          <pc:sldMk cId="3472502289" sldId="256"/>
        </pc:sldMkLst>
        <pc:spChg chg="mod">
          <ac:chgData name="小林翔樹" userId="S::s2020739@u.tsukuba.ac.jp::bbd2e423-5afc-4e53-9796-7bbda8ace9f3" providerId="AD" clId="Web-{FFFD7524-C868-4616-8DF0-9E6C92B686A7}" dt="2020-09-27T01:07:51.905" v="96" actId="20577"/>
          <ac:spMkLst>
            <pc:docMk/>
            <pc:sldMk cId="3472502289" sldId="256"/>
            <ac:spMk id="2" creationId="{00000000-0000-0000-0000-000000000000}"/>
          </ac:spMkLst>
        </pc:spChg>
        <pc:spChg chg="mod">
          <ac:chgData name="小林翔樹" userId="S::s2020739@u.tsukuba.ac.jp::bbd2e423-5afc-4e53-9796-7bbda8ace9f3" providerId="AD" clId="Web-{FFFD7524-C868-4616-8DF0-9E6C92B686A7}" dt="2020-09-27T02:39:13.793" v="802" actId="20577"/>
          <ac:spMkLst>
            <pc:docMk/>
            <pc:sldMk cId="3472502289" sldId="256"/>
            <ac:spMk id="3" creationId="{00000000-0000-0000-0000-000000000000}"/>
          </ac:spMkLst>
        </pc:spChg>
      </pc:sldChg>
      <pc:sldChg chg="modSp new">
        <pc:chgData name="小林翔樹" userId="S::s2020739@u.tsukuba.ac.jp::bbd2e423-5afc-4e53-9796-7bbda8ace9f3" providerId="AD" clId="Web-{FFFD7524-C868-4616-8DF0-9E6C92B686A7}" dt="2020-09-27T02:18:00.668" v="509" actId="20577"/>
        <pc:sldMkLst>
          <pc:docMk/>
          <pc:sldMk cId="120747386" sldId="257"/>
        </pc:sldMkLst>
        <pc:spChg chg="mod">
          <ac:chgData name="小林翔樹" userId="S::s2020739@u.tsukuba.ac.jp::bbd2e423-5afc-4e53-9796-7bbda8ace9f3" providerId="AD" clId="Web-{FFFD7524-C868-4616-8DF0-9E6C92B686A7}" dt="2020-09-27T02:18:00.668" v="509" actId="20577"/>
          <ac:spMkLst>
            <pc:docMk/>
            <pc:sldMk cId="120747386" sldId="257"/>
            <ac:spMk id="3" creationId="{1362D17A-A5CE-4862-9182-5188F6C21684}"/>
          </ac:spMkLst>
        </pc:spChg>
      </pc:sldChg>
      <pc:sldChg chg="modSp new">
        <pc:chgData name="小林翔樹" userId="S::s2020739@u.tsukuba.ac.jp::bbd2e423-5afc-4e53-9796-7bbda8ace9f3" providerId="AD" clId="Web-{FFFD7524-C868-4616-8DF0-9E6C92B686A7}" dt="2020-09-27T01:22:40.831" v="347" actId="20577"/>
        <pc:sldMkLst>
          <pc:docMk/>
          <pc:sldMk cId="4091314393" sldId="258"/>
        </pc:sldMkLst>
        <pc:spChg chg="mod">
          <ac:chgData name="小林翔樹" userId="S::s2020739@u.tsukuba.ac.jp::bbd2e423-5afc-4e53-9796-7bbda8ace9f3" providerId="AD" clId="Web-{FFFD7524-C868-4616-8DF0-9E6C92B686A7}" dt="2020-09-27T01:22:40.831" v="347" actId="20577"/>
          <ac:spMkLst>
            <pc:docMk/>
            <pc:sldMk cId="4091314393" sldId="258"/>
            <ac:spMk id="3" creationId="{2CDF5BF6-D8D0-44D7-91CD-E5820E70B58F}"/>
          </ac:spMkLst>
        </pc:spChg>
      </pc:sldChg>
      <pc:sldChg chg="modSp new">
        <pc:chgData name="小林翔樹" userId="S::s2020739@u.tsukuba.ac.jp::bbd2e423-5afc-4e53-9796-7bbda8ace9f3" providerId="AD" clId="Web-{FFFD7524-C868-4616-8DF0-9E6C92B686A7}" dt="2020-09-27T02:02:58.990" v="357" actId="1076"/>
        <pc:sldMkLst>
          <pc:docMk/>
          <pc:sldMk cId="1800541924" sldId="259"/>
        </pc:sldMkLst>
        <pc:spChg chg="mod">
          <ac:chgData name="小林翔樹" userId="S::s2020739@u.tsukuba.ac.jp::bbd2e423-5afc-4e53-9796-7bbda8ace9f3" providerId="AD" clId="Web-{FFFD7524-C868-4616-8DF0-9E6C92B686A7}" dt="2020-09-27T01:57:58.249" v="352" actId="20577"/>
          <ac:spMkLst>
            <pc:docMk/>
            <pc:sldMk cId="1800541924" sldId="259"/>
            <ac:spMk id="3" creationId="{943BA1AD-EBC6-4B68-95BD-8D472342F727}"/>
          </ac:spMkLst>
        </pc:spChg>
        <pc:spChg chg="mod">
          <ac:chgData name="小林翔樹" userId="S::s2020739@u.tsukuba.ac.jp::bbd2e423-5afc-4e53-9796-7bbda8ace9f3" providerId="AD" clId="Web-{FFFD7524-C868-4616-8DF0-9E6C92B686A7}" dt="2020-09-27T02:02:58.006" v="356" actId="1076"/>
          <ac:spMkLst>
            <pc:docMk/>
            <pc:sldMk cId="1800541924" sldId="259"/>
            <ac:spMk id="13" creationId="{8675862E-E685-4209-B43C-E59148E91859}"/>
          </ac:spMkLst>
        </pc:spChg>
        <pc:cxnChg chg="mod">
          <ac:chgData name="小林翔樹" userId="S::s2020739@u.tsukuba.ac.jp::bbd2e423-5afc-4e53-9796-7bbda8ace9f3" providerId="AD" clId="Web-{FFFD7524-C868-4616-8DF0-9E6C92B686A7}" dt="2020-09-27T02:02:58.990" v="357" actId="1076"/>
          <ac:cxnSpMkLst>
            <pc:docMk/>
            <pc:sldMk cId="1800541924" sldId="259"/>
            <ac:cxnSpMk id="14" creationId="{8C64A6E1-B7DE-40CA-9857-8BA495F126C7}"/>
          </ac:cxnSpMkLst>
        </pc:cxnChg>
      </pc:sldChg>
      <pc:sldChg chg="new">
        <pc:chgData name="小林翔樹" userId="S::s2020739@u.tsukuba.ac.jp::bbd2e423-5afc-4e53-9796-7bbda8ace9f3" providerId="AD" clId="Web-{FFFD7524-C868-4616-8DF0-9E6C92B686A7}" dt="2020-09-27T01:06:52.794" v="3"/>
        <pc:sldMkLst>
          <pc:docMk/>
          <pc:sldMk cId="3400411942" sldId="260"/>
        </pc:sldMkLst>
      </pc:sldChg>
      <pc:sldChg chg="addSp delSp modSp">
        <pc:chgData name="小林翔樹" userId="S::s2020739@u.tsukuba.ac.jp::bbd2e423-5afc-4e53-9796-7bbda8ace9f3" providerId="AD" clId="Web-{FFFD7524-C868-4616-8DF0-9E6C92B686A7}" dt="2020-09-27T02:38:28.777" v="765" actId="14100"/>
        <pc:sldMkLst>
          <pc:docMk/>
          <pc:sldMk cId="1208720468" sldId="261"/>
        </pc:sldMkLst>
        <pc:spChg chg="add mod">
          <ac:chgData name="小林翔樹" userId="S::s2020739@u.tsukuba.ac.jp::bbd2e423-5afc-4e53-9796-7bbda8ace9f3" providerId="AD" clId="Web-{FFFD7524-C868-4616-8DF0-9E6C92B686A7}" dt="2020-09-27T02:38:14.682" v="760" actId="1076"/>
          <ac:spMkLst>
            <pc:docMk/>
            <pc:sldMk cId="1208720468" sldId="261"/>
            <ac:spMk id="3" creationId="{96DBA3AB-F2D5-4E57-95E0-88429C50DA33}"/>
          </ac:spMkLst>
        </pc:spChg>
        <pc:spChg chg="mod">
          <ac:chgData name="小林翔樹" userId="S::s2020739@u.tsukuba.ac.jp::bbd2e423-5afc-4e53-9796-7bbda8ace9f3" providerId="AD" clId="Web-{FFFD7524-C868-4616-8DF0-9E6C92B686A7}" dt="2020-09-27T01:16:42.276" v="219" actId="1076"/>
          <ac:spMkLst>
            <pc:docMk/>
            <pc:sldMk cId="1208720468" sldId="261"/>
            <ac:spMk id="4" creationId="{1F3624A4-615F-48A9-8832-2E82B7081B89}"/>
          </ac:spMkLst>
        </pc:spChg>
        <pc:spChg chg="add mod">
          <ac:chgData name="小林翔樹" userId="S::s2020739@u.tsukuba.ac.jp::bbd2e423-5afc-4e53-9796-7bbda8ace9f3" providerId="AD" clId="Web-{FFFD7524-C868-4616-8DF0-9E6C92B686A7}" dt="2020-09-27T02:38:14.682" v="761" actId="1076"/>
          <ac:spMkLst>
            <pc:docMk/>
            <pc:sldMk cId="1208720468" sldId="261"/>
            <ac:spMk id="4" creationId="{FEF8EDB6-F879-4738-AF2F-99173E7623CC}"/>
          </ac:spMkLst>
        </pc:spChg>
        <pc:spChg chg="add mod">
          <ac:chgData name="小林翔樹" userId="S::s2020739@u.tsukuba.ac.jp::bbd2e423-5afc-4e53-9796-7bbda8ace9f3" providerId="AD" clId="Web-{FFFD7524-C868-4616-8DF0-9E6C92B686A7}" dt="2020-09-27T02:38:14.698" v="762" actId="1076"/>
          <ac:spMkLst>
            <pc:docMk/>
            <pc:sldMk cId="1208720468" sldId="261"/>
            <ac:spMk id="5" creationId="{5EB3E02F-034C-46CC-B5C4-D0CC891E2B32}"/>
          </ac:spMkLst>
        </pc:spChg>
        <pc:spChg chg="del mod">
          <ac:chgData name="小林翔樹" userId="S::s2020739@u.tsukuba.ac.jp::bbd2e423-5afc-4e53-9796-7bbda8ace9f3" providerId="AD" clId="Web-{FFFD7524-C868-4616-8DF0-9E6C92B686A7}" dt="2020-09-27T02:34:35.895" v="678"/>
          <ac:spMkLst>
            <pc:docMk/>
            <pc:sldMk cId="1208720468" sldId="261"/>
            <ac:spMk id="5" creationId="{A5B62F53-8303-4C85-A537-70DD50825D76}"/>
          </ac:spMkLst>
        </pc:spChg>
        <pc:spChg chg="mod">
          <ac:chgData name="小林翔樹" userId="S::s2020739@u.tsukuba.ac.jp::bbd2e423-5afc-4e53-9796-7bbda8ace9f3" providerId="AD" clId="Web-{FFFD7524-C868-4616-8DF0-9E6C92B686A7}" dt="2020-09-27T01:16:58.292" v="222" actId="14100"/>
          <ac:spMkLst>
            <pc:docMk/>
            <pc:sldMk cId="1208720468" sldId="261"/>
            <ac:spMk id="6" creationId="{369E06CC-F613-4C7F-A970-4E06620D8DC3}"/>
          </ac:spMkLst>
        </pc:spChg>
        <pc:spChg chg="mod">
          <ac:chgData name="小林翔樹" userId="S::s2020739@u.tsukuba.ac.jp::bbd2e423-5afc-4e53-9796-7bbda8ace9f3" providerId="AD" clId="Web-{FFFD7524-C868-4616-8DF0-9E6C92B686A7}" dt="2020-09-27T02:24:38.772" v="531"/>
          <ac:spMkLst>
            <pc:docMk/>
            <pc:sldMk cId="1208720468" sldId="261"/>
            <ac:spMk id="7" creationId="{42A42BBE-0121-4BF1-AAF9-645BDBD90EC8}"/>
          </ac:spMkLst>
        </pc:spChg>
        <pc:spChg chg="add del mod">
          <ac:chgData name="小林翔樹" userId="S::s2020739@u.tsukuba.ac.jp::bbd2e423-5afc-4e53-9796-7bbda8ace9f3" providerId="AD" clId="Web-{FFFD7524-C868-4616-8DF0-9E6C92B686A7}" dt="2020-09-27T02:36:52.852" v="736"/>
          <ac:spMkLst>
            <pc:docMk/>
            <pc:sldMk cId="1208720468" sldId="261"/>
            <ac:spMk id="7" creationId="{78FC09EC-831F-4AD6-A26D-DB325A0F8127}"/>
          </ac:spMkLst>
        </pc:spChg>
        <pc:spChg chg="del mod">
          <ac:chgData name="小林翔樹" userId="S::s2020739@u.tsukuba.ac.jp::bbd2e423-5afc-4e53-9796-7bbda8ace9f3" providerId="AD" clId="Web-{FFFD7524-C868-4616-8DF0-9E6C92B686A7}" dt="2020-09-27T02:34:38.801" v="680"/>
          <ac:spMkLst>
            <pc:docMk/>
            <pc:sldMk cId="1208720468" sldId="261"/>
            <ac:spMk id="8" creationId="{3C369D66-086E-40AA-A077-08ABC1B254EC}"/>
          </ac:spMkLst>
        </pc:spChg>
        <pc:spChg chg="add del mod">
          <ac:chgData name="小林翔樹" userId="S::s2020739@u.tsukuba.ac.jp::bbd2e423-5afc-4e53-9796-7bbda8ace9f3" providerId="AD" clId="Web-{FFFD7524-C868-4616-8DF0-9E6C92B686A7}" dt="2020-09-27T02:36:52.852" v="735"/>
          <ac:spMkLst>
            <pc:docMk/>
            <pc:sldMk cId="1208720468" sldId="261"/>
            <ac:spMk id="8" creationId="{6CF3CEDE-2F7D-40FD-9313-AA69F5ECB786}"/>
          </ac:spMkLst>
        </pc:spChg>
        <pc:spChg chg="add del mod">
          <ac:chgData name="小林翔樹" userId="S::s2020739@u.tsukuba.ac.jp::bbd2e423-5afc-4e53-9796-7bbda8ace9f3" providerId="AD" clId="Web-{FFFD7524-C868-4616-8DF0-9E6C92B686A7}" dt="2020-09-27T02:36:52.852" v="734"/>
          <ac:spMkLst>
            <pc:docMk/>
            <pc:sldMk cId="1208720468" sldId="261"/>
            <ac:spMk id="9" creationId="{54EB4C83-6213-4E35-BBEE-0B68BF0E44A5}"/>
          </ac:spMkLst>
        </pc:spChg>
        <pc:spChg chg="add del mod">
          <ac:chgData name="小林翔樹" userId="S::s2020739@u.tsukuba.ac.jp::bbd2e423-5afc-4e53-9796-7bbda8ace9f3" providerId="AD" clId="Web-{FFFD7524-C868-4616-8DF0-9E6C92B686A7}" dt="2020-09-27T02:34:37.723" v="679"/>
          <ac:spMkLst>
            <pc:docMk/>
            <pc:sldMk cId="1208720468" sldId="261"/>
            <ac:spMk id="18" creationId="{26A560A1-CA7B-4211-8998-8018431C2D99}"/>
          </ac:spMkLst>
        </pc:spChg>
        <pc:grpChg chg="mod">
          <ac:chgData name="小林翔樹" userId="S::s2020739@u.tsukuba.ac.jp::bbd2e423-5afc-4e53-9796-7bbda8ace9f3" providerId="AD" clId="Web-{FFFD7524-C868-4616-8DF0-9E6C92B686A7}" dt="2020-09-27T02:34:56.833" v="692" actId="1076"/>
          <ac:grpSpMkLst>
            <pc:docMk/>
            <pc:sldMk cId="1208720468" sldId="261"/>
            <ac:grpSpMk id="40" creationId="{375F799C-12F2-416C-A255-40991EF91D19}"/>
          </ac:grpSpMkLst>
        </pc:grpChg>
        <pc:picChg chg="add del mod">
          <ac:chgData name="小林翔樹" userId="S::s2020739@u.tsukuba.ac.jp::bbd2e423-5afc-4e53-9796-7bbda8ace9f3" providerId="AD" clId="Web-{FFFD7524-C868-4616-8DF0-9E6C92B686A7}" dt="2020-09-27T02:36:18.539" v="715"/>
          <ac:picMkLst>
            <pc:docMk/>
            <pc:sldMk cId="1208720468" sldId="261"/>
            <ac:picMk id="6" creationId="{3DFAE5E1-9211-4022-8553-419D87621D7B}"/>
          </ac:picMkLst>
        </pc:picChg>
        <pc:picChg chg="add del mod">
          <ac:chgData name="小林翔樹" userId="S::s2020739@u.tsukuba.ac.jp::bbd2e423-5afc-4e53-9796-7bbda8ace9f3" providerId="AD" clId="Web-{FFFD7524-C868-4616-8DF0-9E6C92B686A7}" dt="2020-09-27T02:36:52.852" v="733"/>
          <ac:picMkLst>
            <pc:docMk/>
            <pc:sldMk cId="1208720468" sldId="261"/>
            <ac:picMk id="15" creationId="{653BC47B-3F2C-47B1-B0E3-40B718684203}"/>
          </ac:picMkLst>
        </pc:picChg>
        <pc:picChg chg="add mod">
          <ac:chgData name="小林翔樹" userId="S::s2020739@u.tsukuba.ac.jp::bbd2e423-5afc-4e53-9796-7bbda8ace9f3" providerId="AD" clId="Web-{FFFD7524-C868-4616-8DF0-9E6C92B686A7}" dt="2020-09-27T02:38:14.698" v="763" actId="1076"/>
          <ac:picMkLst>
            <pc:docMk/>
            <pc:sldMk cId="1208720468" sldId="261"/>
            <ac:picMk id="16" creationId="{C60C0302-98BC-419E-95BD-CD078DD6D1A7}"/>
          </ac:picMkLst>
        </pc:picChg>
        <pc:inkChg chg="add del">
          <ac:chgData name="小林翔樹" userId="S::s2020739@u.tsukuba.ac.jp::bbd2e423-5afc-4e53-9796-7bbda8ace9f3" providerId="AD" clId="Web-{FFFD7524-C868-4616-8DF0-9E6C92B686A7}" dt="2020-09-27T02:23:38.911" v="521"/>
          <ac:inkMkLst>
            <pc:docMk/>
            <pc:sldMk cId="1208720468" sldId="261"/>
            <ac:inkMk id="3" creationId="{169D5708-8D5A-41BE-88FE-AE02AAB4C1F8}"/>
          </ac:inkMkLst>
        </pc:inkChg>
        <pc:inkChg chg="add del">
          <ac:chgData name="小林翔樹" userId="S::s2020739@u.tsukuba.ac.jp::bbd2e423-5afc-4e53-9796-7bbda8ace9f3" providerId="AD" clId="Web-{FFFD7524-C868-4616-8DF0-9E6C92B686A7}" dt="2020-09-27T02:23:48.161" v="524"/>
          <ac:inkMkLst>
            <pc:docMk/>
            <pc:sldMk cId="1208720468" sldId="261"/>
            <ac:inkMk id="17" creationId="{7BF7DF7A-86EC-437F-8090-CB787AACF86B}"/>
          </ac:inkMkLst>
        </pc:inkChg>
        <pc:cxnChg chg="mod">
          <ac:chgData name="小林翔樹" userId="S::s2020739@u.tsukuba.ac.jp::bbd2e423-5afc-4e53-9796-7bbda8ace9f3" providerId="AD" clId="Web-{FFFD7524-C868-4616-8DF0-9E6C92B686A7}" dt="2020-09-27T02:34:52.052" v="689" actId="1076"/>
          <ac:cxnSpMkLst>
            <pc:docMk/>
            <pc:sldMk cId="1208720468" sldId="261"/>
            <ac:cxnSpMk id="11" creationId="{B866A903-6C40-457C-B140-D56C5A8D90AE}"/>
          </ac:cxnSpMkLst>
        </pc:cxnChg>
        <pc:cxnChg chg="mod">
          <ac:chgData name="小林翔樹" userId="S::s2020739@u.tsukuba.ac.jp::bbd2e423-5afc-4e53-9796-7bbda8ace9f3" providerId="AD" clId="Web-{FFFD7524-C868-4616-8DF0-9E6C92B686A7}" dt="2020-09-27T02:38:28.777" v="765" actId="14100"/>
          <ac:cxnSpMkLst>
            <pc:docMk/>
            <pc:sldMk cId="1208720468" sldId="261"/>
            <ac:cxnSpMk id="12" creationId="{9432FC2C-1CED-4020-9186-432F052462BD}"/>
          </ac:cxnSpMkLst>
        </pc:cxnChg>
        <pc:cxnChg chg="mod">
          <ac:chgData name="小林翔樹" userId="S::s2020739@u.tsukuba.ac.jp::bbd2e423-5afc-4e53-9796-7bbda8ace9f3" providerId="AD" clId="Web-{FFFD7524-C868-4616-8DF0-9E6C92B686A7}" dt="2020-09-27T02:34:54.349" v="690" actId="1076"/>
          <ac:cxnSpMkLst>
            <pc:docMk/>
            <pc:sldMk cId="1208720468" sldId="261"/>
            <ac:cxnSpMk id="13" creationId="{FF1D07FC-5EAD-4642-9677-C910E666DE04}"/>
          </ac:cxnSpMkLst>
        </pc:cxnChg>
      </pc:sldChg>
      <pc:sldChg chg="modSp">
        <pc:chgData name="小林翔樹" userId="S::s2020739@u.tsukuba.ac.jp::bbd2e423-5afc-4e53-9796-7bbda8ace9f3" providerId="AD" clId="Web-{FFFD7524-C868-4616-8DF0-9E6C92B686A7}" dt="2020-09-27T02:14:32.757" v="384" actId="20577"/>
        <pc:sldMkLst>
          <pc:docMk/>
          <pc:sldMk cId="1696164406" sldId="263"/>
        </pc:sldMkLst>
        <pc:spChg chg="mod">
          <ac:chgData name="小林翔樹" userId="S::s2020739@u.tsukuba.ac.jp::bbd2e423-5afc-4e53-9796-7bbda8ace9f3" providerId="AD" clId="Web-{FFFD7524-C868-4616-8DF0-9E6C92B686A7}" dt="2020-09-27T02:12:58.177" v="374" actId="1076"/>
          <ac:spMkLst>
            <pc:docMk/>
            <pc:sldMk cId="1696164406" sldId="263"/>
            <ac:spMk id="2" creationId="{981209B6-10D9-40A4-B0BA-28340AFE0F51}"/>
          </ac:spMkLst>
        </pc:spChg>
        <pc:spChg chg="mod">
          <ac:chgData name="小林翔樹" userId="S::s2020739@u.tsukuba.ac.jp::bbd2e423-5afc-4e53-9796-7bbda8ace9f3" providerId="AD" clId="Web-{FFFD7524-C868-4616-8DF0-9E6C92B686A7}" dt="2020-09-27T02:14:32.757" v="384" actId="20577"/>
          <ac:spMkLst>
            <pc:docMk/>
            <pc:sldMk cId="1696164406" sldId="263"/>
            <ac:spMk id="3" creationId="{943BA1AD-EBC6-4B68-95BD-8D472342F727}"/>
          </ac:spMkLst>
        </pc:spChg>
      </pc:sldChg>
      <pc:sldChg chg="ord">
        <pc:chgData name="小林翔樹" userId="S::s2020739@u.tsukuba.ac.jp::bbd2e423-5afc-4e53-9796-7bbda8ace9f3" providerId="AD" clId="Web-{FFFD7524-C868-4616-8DF0-9E6C92B686A7}" dt="2020-09-27T02:38:47.761" v="767"/>
        <pc:sldMkLst>
          <pc:docMk/>
          <pc:sldMk cId="3831257596" sldId="264"/>
        </pc:sldMkLst>
      </pc:sldChg>
      <pc:sldChg chg="addSp delSp modSp add ord replId">
        <pc:chgData name="小林翔樹" userId="S::s2020739@u.tsukuba.ac.jp::bbd2e423-5afc-4e53-9796-7bbda8ace9f3" providerId="AD" clId="Web-{FFFD7524-C868-4616-8DF0-9E6C92B686A7}" dt="2020-09-27T02:38:46.074" v="766"/>
        <pc:sldMkLst>
          <pc:docMk/>
          <pc:sldMk cId="3589685719" sldId="265"/>
        </pc:sldMkLst>
        <pc:spChg chg="del mod">
          <ac:chgData name="小林翔樹" userId="S::s2020739@u.tsukuba.ac.jp::bbd2e423-5afc-4e53-9796-7bbda8ace9f3" providerId="AD" clId="Web-{FFFD7524-C868-4616-8DF0-9E6C92B686A7}" dt="2020-09-27T02:33:44.378" v="669"/>
          <ac:spMkLst>
            <pc:docMk/>
            <pc:sldMk cId="3589685719" sldId="265"/>
            <ac:spMk id="5" creationId="{A5B62F53-8303-4C85-A537-70DD50825D76}"/>
          </ac:spMkLst>
        </pc:spChg>
        <pc:spChg chg="del mod">
          <ac:chgData name="小林翔樹" userId="S::s2020739@u.tsukuba.ac.jp::bbd2e423-5afc-4e53-9796-7bbda8ace9f3" providerId="AD" clId="Web-{FFFD7524-C868-4616-8DF0-9E6C92B686A7}" dt="2020-09-27T02:33:39.863" v="666"/>
          <ac:spMkLst>
            <pc:docMk/>
            <pc:sldMk cId="3589685719" sldId="265"/>
            <ac:spMk id="8" creationId="{3C369D66-086E-40AA-A077-08ABC1B254EC}"/>
          </ac:spMkLst>
        </pc:spChg>
        <pc:spChg chg="del">
          <ac:chgData name="小林翔樹" userId="S::s2020739@u.tsukuba.ac.jp::bbd2e423-5afc-4e53-9796-7bbda8ace9f3" providerId="AD" clId="Web-{FFFD7524-C868-4616-8DF0-9E6C92B686A7}" dt="2020-09-27T02:27:12.853" v="559"/>
          <ac:spMkLst>
            <pc:docMk/>
            <pc:sldMk cId="3589685719" sldId="265"/>
            <ac:spMk id="9" creationId="{F0BC2896-599A-46E4-BFD3-9A05B41ECD76}"/>
          </ac:spMkLst>
        </pc:spChg>
        <pc:spChg chg="del mod">
          <ac:chgData name="小林翔樹" userId="S::s2020739@u.tsukuba.ac.jp::bbd2e423-5afc-4e53-9796-7bbda8ace9f3" providerId="AD" clId="Web-{FFFD7524-C868-4616-8DF0-9E6C92B686A7}" dt="2020-09-27T02:33:43.566" v="668"/>
          <ac:spMkLst>
            <pc:docMk/>
            <pc:sldMk cId="3589685719" sldId="265"/>
            <ac:spMk id="18" creationId="{26A560A1-CA7B-4211-8998-8018431C2D99}"/>
          </ac:spMkLst>
        </pc:spChg>
        <pc:spChg chg="mod">
          <ac:chgData name="小林翔樹" userId="S::s2020739@u.tsukuba.ac.jp::bbd2e423-5afc-4e53-9796-7bbda8ace9f3" providerId="AD" clId="Web-{FFFD7524-C868-4616-8DF0-9E6C92B686A7}" dt="2020-09-27T02:27:21.135" v="569" actId="20577"/>
          <ac:spMkLst>
            <pc:docMk/>
            <pc:sldMk cId="3589685719" sldId="265"/>
            <ac:spMk id="20" creationId="{67E1F931-4B22-4F55-9425-CF11FF9606C6}"/>
          </ac:spMkLst>
        </pc:spChg>
        <pc:spChg chg="add mod">
          <ac:chgData name="小林翔樹" userId="S::s2020739@u.tsukuba.ac.jp::bbd2e423-5afc-4e53-9796-7bbda8ace9f3" providerId="AD" clId="Web-{FFFD7524-C868-4616-8DF0-9E6C92B686A7}" dt="2020-09-27T02:28:56.418" v="584" actId="14100"/>
          <ac:spMkLst>
            <pc:docMk/>
            <pc:sldMk cId="3589685719" sldId="265"/>
            <ac:spMk id="22" creationId="{E45F7292-FE47-4B76-83BC-23511C3AF9EA}"/>
          </ac:spMkLst>
        </pc:spChg>
        <pc:spChg chg="add mod">
          <ac:chgData name="小林翔樹" userId="S::s2020739@u.tsukuba.ac.jp::bbd2e423-5afc-4e53-9796-7bbda8ace9f3" providerId="AD" clId="Web-{FFFD7524-C868-4616-8DF0-9E6C92B686A7}" dt="2020-09-27T02:29:24.825" v="587" actId="20577"/>
          <ac:spMkLst>
            <pc:docMk/>
            <pc:sldMk cId="3589685719" sldId="265"/>
            <ac:spMk id="24" creationId="{767D2221-6FFD-4C1F-8CC6-62F2469E91BD}"/>
          </ac:spMkLst>
        </pc:spChg>
        <pc:spChg chg="add mod">
          <ac:chgData name="小林翔樹" userId="S::s2020739@u.tsukuba.ac.jp::bbd2e423-5afc-4e53-9796-7bbda8ace9f3" providerId="AD" clId="Web-{FFFD7524-C868-4616-8DF0-9E6C92B686A7}" dt="2020-09-27T02:28:56.418" v="585" actId="14100"/>
          <ac:spMkLst>
            <pc:docMk/>
            <pc:sldMk cId="3589685719" sldId="265"/>
            <ac:spMk id="26" creationId="{3D069449-7972-421E-B2B1-7593EBFDFECB}"/>
          </ac:spMkLst>
        </pc:spChg>
        <pc:spChg chg="add del mod">
          <ac:chgData name="小林翔樹" userId="S::s2020739@u.tsukuba.ac.jp::bbd2e423-5afc-4e53-9796-7bbda8ace9f3" providerId="AD" clId="Web-{FFFD7524-C868-4616-8DF0-9E6C92B686A7}" dt="2020-09-27T02:31:52.219" v="614"/>
          <ac:spMkLst>
            <pc:docMk/>
            <pc:sldMk cId="3589685719" sldId="265"/>
            <ac:spMk id="30" creationId="{F89A2B79-BAAB-4B22-A38A-91D1EBBC74DE}"/>
          </ac:spMkLst>
        </pc:spChg>
        <pc:spChg chg="add mod">
          <ac:chgData name="小林翔樹" userId="S::s2020739@u.tsukuba.ac.jp::bbd2e423-5afc-4e53-9796-7bbda8ace9f3" providerId="AD" clId="Web-{FFFD7524-C868-4616-8DF0-9E6C92B686A7}" dt="2020-09-27T02:33:56.691" v="674" actId="14100"/>
          <ac:spMkLst>
            <pc:docMk/>
            <pc:sldMk cId="3589685719" sldId="265"/>
            <ac:spMk id="31" creationId="{E10F9543-1A4A-48D7-86E5-503A5FF5E4D5}"/>
          </ac:spMkLst>
        </pc:spChg>
        <pc:spChg chg="add mod">
          <ac:chgData name="小林翔樹" userId="S::s2020739@u.tsukuba.ac.jp::bbd2e423-5afc-4e53-9796-7bbda8ace9f3" providerId="AD" clId="Web-{FFFD7524-C868-4616-8DF0-9E6C92B686A7}" dt="2020-09-27T02:33:56.707" v="675" actId="14100"/>
          <ac:spMkLst>
            <pc:docMk/>
            <pc:sldMk cId="3589685719" sldId="265"/>
            <ac:spMk id="32" creationId="{FDE6A31D-19C2-401F-89CF-9EC63819B94C}"/>
          </ac:spMkLst>
        </pc:spChg>
        <pc:spChg chg="add mod">
          <ac:chgData name="小林翔樹" userId="S::s2020739@u.tsukuba.ac.jp::bbd2e423-5afc-4e53-9796-7bbda8ace9f3" providerId="AD" clId="Web-{FFFD7524-C868-4616-8DF0-9E6C92B686A7}" dt="2020-09-27T02:33:56.707" v="676" actId="14100"/>
          <ac:spMkLst>
            <pc:docMk/>
            <pc:sldMk cId="3589685719" sldId="265"/>
            <ac:spMk id="33" creationId="{1EACA2D9-8044-47C8-93CA-02F08F579656}"/>
          </ac:spMkLst>
        </pc:spChg>
        <pc:picChg chg="add mod ord">
          <ac:chgData name="小林翔樹" userId="S::s2020739@u.tsukuba.ac.jp::bbd2e423-5afc-4e53-9796-7bbda8ace9f3" providerId="AD" clId="Web-{FFFD7524-C868-4616-8DF0-9E6C92B686A7}" dt="2020-09-27T02:29:49.826" v="599" actId="1076"/>
          <ac:picMkLst>
            <pc:docMk/>
            <pc:sldMk cId="3589685719" sldId="265"/>
            <ac:picMk id="17" creationId="{5BF6359F-08BC-4297-977F-2813E2EFB18C}"/>
          </ac:picMkLst>
        </pc:picChg>
        <pc:picChg chg="add del mod">
          <ac:chgData name="小林翔樹" userId="S::s2020739@u.tsukuba.ac.jp::bbd2e423-5afc-4e53-9796-7bbda8ace9f3" providerId="AD" clId="Web-{FFFD7524-C868-4616-8DF0-9E6C92B686A7}" dt="2020-09-27T02:33:41.128" v="667"/>
          <ac:picMkLst>
            <pc:docMk/>
            <pc:sldMk cId="3589685719" sldId="265"/>
            <ac:picMk id="28" creationId="{011EAFD9-F028-442B-9FF3-A6924725D92B}"/>
          </ac:picMkLst>
        </pc:picChg>
        <pc:picChg chg="add mod ord">
          <ac:chgData name="小林翔樹" userId="S::s2020739@u.tsukuba.ac.jp::bbd2e423-5afc-4e53-9796-7bbda8ace9f3" providerId="AD" clId="Web-{FFFD7524-C868-4616-8DF0-9E6C92B686A7}" dt="2020-09-27T02:33:56.722" v="677" actId="14100"/>
          <ac:picMkLst>
            <pc:docMk/>
            <pc:sldMk cId="3589685719" sldId="265"/>
            <ac:picMk id="29" creationId="{68BFC4CC-9DA1-4FA7-A2D5-C467AF173E20}"/>
          </ac:picMkLst>
        </pc:picChg>
        <pc:picChg chg="add del mod">
          <ac:chgData name="小林翔樹" userId="S::s2020739@u.tsukuba.ac.jp::bbd2e423-5afc-4e53-9796-7bbda8ace9f3" providerId="AD" clId="Web-{FFFD7524-C868-4616-8DF0-9E6C92B686A7}" dt="2020-09-27T02:32:23.126" v="627"/>
          <ac:picMkLst>
            <pc:docMk/>
            <pc:sldMk cId="3589685719" sldId="265"/>
            <ac:picMk id="34" creationId="{6A85A09B-4BBC-4EFC-B42B-CE8F552E56AE}"/>
          </ac:picMkLst>
        </pc:picChg>
        <pc:cxnChg chg="mod">
          <ac:chgData name="小林翔樹" userId="S::s2020739@u.tsukuba.ac.jp::bbd2e423-5afc-4e53-9796-7bbda8ace9f3" providerId="AD" clId="Web-{FFFD7524-C868-4616-8DF0-9E6C92B686A7}" dt="2020-09-27T02:26:10.102" v="557" actId="1076"/>
          <ac:cxnSpMkLst>
            <pc:docMk/>
            <pc:sldMk cId="3589685719" sldId="265"/>
            <ac:cxnSpMk id="13" creationId="{FF1D07FC-5EAD-4642-9677-C910E666DE04}"/>
          </ac:cxnSpMkLst>
        </pc:cxnChg>
      </pc:sldChg>
    </pc:docChg>
  </pc:docChgLst>
  <pc:docChgLst>
    <pc:chgData name="渡部祐也" userId="S::s2020803@u.tsukuba.ac.jp::e0fa63d6-7a63-479f-b0c2-b88d8186a5be" providerId="AD" clId="Web-{7BA5A7B4-CB80-4C1E-8713-FAF5989F8B35}"/>
    <pc:docChg chg="addSld modSld sldOrd">
      <pc:chgData name="渡部祐也" userId="S::s2020803@u.tsukuba.ac.jp::e0fa63d6-7a63-479f-b0c2-b88d8186a5be" providerId="AD" clId="Web-{7BA5A7B4-CB80-4C1E-8713-FAF5989F8B35}" dt="2020-09-27T01:56:37.670" v="743" actId="14100"/>
      <pc:docMkLst>
        <pc:docMk/>
      </pc:docMkLst>
      <pc:sldChg chg="modSp">
        <pc:chgData name="渡部祐也" userId="S::s2020803@u.tsukuba.ac.jp::e0fa63d6-7a63-479f-b0c2-b88d8186a5be" providerId="AD" clId="Web-{7BA5A7B4-CB80-4C1E-8713-FAF5989F8B35}" dt="2020-09-27T01:07:20.589" v="6" actId="20577"/>
        <pc:sldMkLst>
          <pc:docMk/>
          <pc:sldMk cId="3472502289" sldId="256"/>
        </pc:sldMkLst>
        <pc:spChg chg="mod">
          <ac:chgData name="渡部祐也" userId="S::s2020803@u.tsukuba.ac.jp::e0fa63d6-7a63-479f-b0c2-b88d8186a5be" providerId="AD" clId="Web-{7BA5A7B4-CB80-4C1E-8713-FAF5989F8B35}" dt="2020-09-27T01:07:20.589" v="6" actId="20577"/>
          <ac:spMkLst>
            <pc:docMk/>
            <pc:sldMk cId="3472502289" sldId="256"/>
            <ac:spMk id="2" creationId="{00000000-0000-0000-0000-000000000000}"/>
          </ac:spMkLst>
        </pc:spChg>
      </pc:sldChg>
      <pc:sldChg chg="modSp">
        <pc:chgData name="渡部祐也" userId="S::s2020803@u.tsukuba.ac.jp::e0fa63d6-7a63-479f-b0c2-b88d8186a5be" providerId="AD" clId="Web-{7BA5A7B4-CB80-4C1E-8713-FAF5989F8B35}" dt="2020-09-27T01:08:12.293" v="32" actId="20577"/>
        <pc:sldMkLst>
          <pc:docMk/>
          <pc:sldMk cId="120747386" sldId="257"/>
        </pc:sldMkLst>
        <pc:spChg chg="mod">
          <ac:chgData name="渡部祐也" userId="S::s2020803@u.tsukuba.ac.jp::e0fa63d6-7a63-479f-b0c2-b88d8186a5be" providerId="AD" clId="Web-{7BA5A7B4-CB80-4C1E-8713-FAF5989F8B35}" dt="2020-09-27T01:08:12.293" v="32" actId="20577"/>
          <ac:spMkLst>
            <pc:docMk/>
            <pc:sldMk cId="120747386" sldId="257"/>
            <ac:spMk id="2" creationId="{FA767A1B-3CF2-4A07-A82D-B550616E70A1}"/>
          </ac:spMkLst>
        </pc:spChg>
      </pc:sldChg>
      <pc:sldChg chg="modSp">
        <pc:chgData name="渡部祐也" userId="S::s2020803@u.tsukuba.ac.jp::e0fa63d6-7a63-479f-b0c2-b88d8186a5be" providerId="AD" clId="Web-{7BA5A7B4-CB80-4C1E-8713-FAF5989F8B35}" dt="2020-09-27T01:48:48.410" v="611" actId="20577"/>
        <pc:sldMkLst>
          <pc:docMk/>
          <pc:sldMk cId="4091314393" sldId="258"/>
        </pc:sldMkLst>
        <pc:spChg chg="mod">
          <ac:chgData name="渡部祐也" userId="S::s2020803@u.tsukuba.ac.jp::e0fa63d6-7a63-479f-b0c2-b88d8186a5be" providerId="AD" clId="Web-{7BA5A7B4-CB80-4C1E-8713-FAF5989F8B35}" dt="2020-09-27T01:08:25.371" v="66" actId="20577"/>
          <ac:spMkLst>
            <pc:docMk/>
            <pc:sldMk cId="4091314393" sldId="258"/>
            <ac:spMk id="2" creationId="{A0E07A87-BA47-4196-AEB2-2830C49A6F86}"/>
          </ac:spMkLst>
        </pc:spChg>
        <pc:spChg chg="mod">
          <ac:chgData name="渡部祐也" userId="S::s2020803@u.tsukuba.ac.jp::e0fa63d6-7a63-479f-b0c2-b88d8186a5be" providerId="AD" clId="Web-{7BA5A7B4-CB80-4C1E-8713-FAF5989F8B35}" dt="2020-09-27T01:48:48.410" v="611" actId="20577"/>
          <ac:spMkLst>
            <pc:docMk/>
            <pc:sldMk cId="4091314393" sldId="258"/>
            <ac:spMk id="3" creationId="{2CDF5BF6-D8D0-44D7-91CD-E5820E70B58F}"/>
          </ac:spMkLst>
        </pc:spChg>
      </pc:sldChg>
      <pc:sldChg chg="addSp delSp modSp">
        <pc:chgData name="渡部祐也" userId="S::s2020803@u.tsukuba.ac.jp::e0fa63d6-7a63-479f-b0c2-b88d8186a5be" providerId="AD" clId="Web-{7BA5A7B4-CB80-4C1E-8713-FAF5989F8B35}" dt="2020-09-27T01:56:37.670" v="743" actId="14100"/>
        <pc:sldMkLst>
          <pc:docMk/>
          <pc:sldMk cId="1800541924" sldId="259"/>
        </pc:sldMkLst>
        <pc:spChg chg="mod">
          <ac:chgData name="渡部祐也" userId="S::s2020803@u.tsukuba.ac.jp::e0fa63d6-7a63-479f-b0c2-b88d8186a5be" providerId="AD" clId="Web-{7BA5A7B4-CB80-4C1E-8713-FAF5989F8B35}" dt="2020-09-27T01:09:25.419" v="101" actId="20577"/>
          <ac:spMkLst>
            <pc:docMk/>
            <pc:sldMk cId="1800541924" sldId="259"/>
            <ac:spMk id="2" creationId="{981209B6-10D9-40A4-B0BA-28340AFE0F51}"/>
          </ac:spMkLst>
        </pc:spChg>
        <pc:spChg chg="mod">
          <ac:chgData name="渡部祐也" userId="S::s2020803@u.tsukuba.ac.jp::e0fa63d6-7a63-479f-b0c2-b88d8186a5be" providerId="AD" clId="Web-{7BA5A7B4-CB80-4C1E-8713-FAF5989F8B35}" dt="2020-09-27T01:53:46.292" v="679" actId="1076"/>
          <ac:spMkLst>
            <pc:docMk/>
            <pc:sldMk cId="1800541924" sldId="259"/>
            <ac:spMk id="3" creationId="{943BA1AD-EBC6-4B68-95BD-8D472342F727}"/>
          </ac:spMkLst>
        </pc:spChg>
        <pc:spChg chg="add del mod">
          <ac:chgData name="渡部祐也" userId="S::s2020803@u.tsukuba.ac.jp::e0fa63d6-7a63-479f-b0c2-b88d8186a5be" providerId="AD" clId="Web-{7BA5A7B4-CB80-4C1E-8713-FAF5989F8B35}" dt="2020-09-27T01:50:14.521" v="631"/>
          <ac:spMkLst>
            <pc:docMk/>
            <pc:sldMk cId="1800541924" sldId="259"/>
            <ac:spMk id="4" creationId="{36468AD7-1491-4A88-B8D0-52920B4D0048}"/>
          </ac:spMkLst>
        </pc:spChg>
        <pc:spChg chg="add del">
          <ac:chgData name="渡部祐也" userId="S::s2020803@u.tsukuba.ac.jp::e0fa63d6-7a63-479f-b0c2-b88d8186a5be" providerId="AD" clId="Web-{7BA5A7B4-CB80-4C1E-8713-FAF5989F8B35}" dt="2020-09-27T01:51:36.054" v="663"/>
          <ac:spMkLst>
            <pc:docMk/>
            <pc:sldMk cId="1800541924" sldId="259"/>
            <ac:spMk id="5" creationId="{05123AC3-2A97-458C-9D55-E9E322D65B15}"/>
          </ac:spMkLst>
        </pc:spChg>
        <pc:spChg chg="add del mod">
          <ac:chgData name="渡部祐也" userId="S::s2020803@u.tsukuba.ac.jp::e0fa63d6-7a63-479f-b0c2-b88d8186a5be" providerId="AD" clId="Web-{7BA5A7B4-CB80-4C1E-8713-FAF5989F8B35}" dt="2020-09-27T01:52:01.805" v="668"/>
          <ac:spMkLst>
            <pc:docMk/>
            <pc:sldMk cId="1800541924" sldId="259"/>
            <ac:spMk id="6" creationId="{9EBD7B66-D089-4D62-B9DC-FEF1F3335380}"/>
          </ac:spMkLst>
        </pc:spChg>
        <pc:spChg chg="add mod">
          <ac:chgData name="渡部祐也" userId="S::s2020803@u.tsukuba.ac.jp::e0fa63d6-7a63-479f-b0c2-b88d8186a5be" providerId="AD" clId="Web-{7BA5A7B4-CB80-4C1E-8713-FAF5989F8B35}" dt="2020-09-27T01:54:26.777" v="708" actId="1076"/>
          <ac:spMkLst>
            <pc:docMk/>
            <pc:sldMk cId="1800541924" sldId="259"/>
            <ac:spMk id="9" creationId="{D624D132-3CB3-4F5E-82B8-604DBF3CBB84}"/>
          </ac:spMkLst>
        </pc:spChg>
        <pc:spChg chg="add mod">
          <ac:chgData name="渡部祐也" userId="S::s2020803@u.tsukuba.ac.jp::e0fa63d6-7a63-479f-b0c2-b88d8186a5be" providerId="AD" clId="Web-{7BA5A7B4-CB80-4C1E-8713-FAF5989F8B35}" dt="2020-09-27T01:54:41.871" v="716" actId="20577"/>
          <ac:spMkLst>
            <pc:docMk/>
            <pc:sldMk cId="1800541924" sldId="259"/>
            <ac:spMk id="10" creationId="{C39F0FC7-DC0C-4FDD-A2A7-D2388F511BE7}"/>
          </ac:spMkLst>
        </pc:spChg>
        <pc:spChg chg="add mod">
          <ac:chgData name="渡部祐也" userId="S::s2020803@u.tsukuba.ac.jp::e0fa63d6-7a63-479f-b0c2-b88d8186a5be" providerId="AD" clId="Web-{7BA5A7B4-CB80-4C1E-8713-FAF5989F8B35}" dt="2020-09-27T01:56:16.342" v="740" actId="1076"/>
          <ac:spMkLst>
            <pc:docMk/>
            <pc:sldMk cId="1800541924" sldId="259"/>
            <ac:spMk id="11" creationId="{A7B5F0FF-DA52-47AE-A6F8-4458FB6FB51F}"/>
          </ac:spMkLst>
        </pc:spChg>
        <pc:cxnChg chg="add mod">
          <ac:chgData name="渡部祐也" userId="S::s2020803@u.tsukuba.ac.jp::e0fa63d6-7a63-479f-b0c2-b88d8186a5be" providerId="AD" clId="Web-{7BA5A7B4-CB80-4C1E-8713-FAF5989F8B35}" dt="2020-09-27T01:55:57.576" v="738" actId="14100"/>
          <ac:cxnSpMkLst>
            <pc:docMk/>
            <pc:sldMk cId="1800541924" sldId="259"/>
            <ac:cxnSpMk id="7" creationId="{CD4AF413-DE26-418F-BBD0-C65BBCA80E10}"/>
          </ac:cxnSpMkLst>
        </pc:cxnChg>
        <pc:cxnChg chg="add mod">
          <ac:chgData name="渡部祐也" userId="S::s2020803@u.tsukuba.ac.jp::e0fa63d6-7a63-479f-b0c2-b88d8186a5be" providerId="AD" clId="Web-{7BA5A7B4-CB80-4C1E-8713-FAF5989F8B35}" dt="2020-09-27T01:54:07.776" v="683" actId="1076"/>
          <ac:cxnSpMkLst>
            <pc:docMk/>
            <pc:sldMk cId="1800541924" sldId="259"/>
            <ac:cxnSpMk id="8" creationId="{0C46DDC9-E73C-4165-82D8-57A9A7BF4149}"/>
          </ac:cxnSpMkLst>
        </pc:cxnChg>
        <pc:cxnChg chg="add mod">
          <ac:chgData name="渡部祐也" userId="S::s2020803@u.tsukuba.ac.jp::e0fa63d6-7a63-479f-b0c2-b88d8186a5be" providerId="AD" clId="Web-{7BA5A7B4-CB80-4C1E-8713-FAF5989F8B35}" dt="2020-09-27T01:56:37.670" v="743" actId="14100"/>
          <ac:cxnSpMkLst>
            <pc:docMk/>
            <pc:sldMk cId="1800541924" sldId="259"/>
            <ac:cxnSpMk id="12" creationId="{7C9548AF-1925-43CA-BB97-99E7D44CD8BC}"/>
          </ac:cxnSpMkLst>
        </pc:cxnChg>
      </pc:sldChg>
      <pc:sldChg chg="addSp delSp modSp new">
        <pc:chgData name="渡部祐也" userId="S::s2020803@u.tsukuba.ac.jp::e0fa63d6-7a63-479f-b0c2-b88d8186a5be" providerId="AD" clId="Web-{7BA5A7B4-CB80-4C1E-8713-FAF5989F8B35}" dt="2020-09-27T01:21:51.765" v="295" actId="14100"/>
        <pc:sldMkLst>
          <pc:docMk/>
          <pc:sldMk cId="1208720468" sldId="261"/>
        </pc:sldMkLst>
        <pc:spChg chg="mod">
          <ac:chgData name="渡部祐也" userId="S::s2020803@u.tsukuba.ac.jp::e0fa63d6-7a63-479f-b0c2-b88d8186a5be" providerId="AD" clId="Web-{7BA5A7B4-CB80-4C1E-8713-FAF5989F8B35}" dt="2020-09-27T01:08:39.637" v="70" actId="20577"/>
          <ac:spMkLst>
            <pc:docMk/>
            <pc:sldMk cId="1208720468" sldId="261"/>
            <ac:spMk id="2" creationId="{82145FD0-8150-4DD3-8448-4381ECBC099D}"/>
          </ac:spMkLst>
        </pc:spChg>
        <pc:spChg chg="add mod">
          <ac:chgData name="渡部祐也" userId="S::s2020803@u.tsukuba.ac.jp::e0fa63d6-7a63-479f-b0c2-b88d8186a5be" providerId="AD" clId="Web-{7BA5A7B4-CB80-4C1E-8713-FAF5989F8B35}" dt="2020-09-27T01:20:32.310" v="280" actId="14100"/>
          <ac:spMkLst>
            <pc:docMk/>
            <pc:sldMk cId="1208720468" sldId="261"/>
            <ac:spMk id="4" creationId="{1F3624A4-615F-48A9-8832-2E82B7081B89}"/>
          </ac:spMkLst>
        </pc:spChg>
        <pc:spChg chg="add mod">
          <ac:chgData name="渡部祐也" userId="S::s2020803@u.tsukuba.ac.jp::e0fa63d6-7a63-479f-b0c2-b88d8186a5be" providerId="AD" clId="Web-{7BA5A7B4-CB80-4C1E-8713-FAF5989F8B35}" dt="2020-09-27T01:21:20.420" v="290" actId="14100"/>
          <ac:spMkLst>
            <pc:docMk/>
            <pc:sldMk cId="1208720468" sldId="261"/>
            <ac:spMk id="5" creationId="{A5B62F53-8303-4C85-A537-70DD50825D76}"/>
          </ac:spMkLst>
        </pc:spChg>
        <pc:spChg chg="add del mod">
          <ac:chgData name="渡部祐也" userId="S::s2020803@u.tsukuba.ac.jp::e0fa63d6-7a63-479f-b0c2-b88d8186a5be" providerId="AD" clId="Web-{7BA5A7B4-CB80-4C1E-8713-FAF5989F8B35}" dt="2020-09-27T01:19:10.042" v="253"/>
          <ac:spMkLst>
            <pc:docMk/>
            <pc:sldMk cId="1208720468" sldId="261"/>
            <ac:spMk id="6" creationId="{369E06CC-F613-4C7F-A970-4E06620D8DC3}"/>
          </ac:spMkLst>
        </pc:spChg>
        <pc:spChg chg="add mod">
          <ac:chgData name="渡部祐也" userId="S::s2020803@u.tsukuba.ac.jp::e0fa63d6-7a63-479f-b0c2-b88d8186a5be" providerId="AD" clId="Web-{7BA5A7B4-CB80-4C1E-8713-FAF5989F8B35}" dt="2020-09-27T01:21:51.765" v="295" actId="14100"/>
          <ac:spMkLst>
            <pc:docMk/>
            <pc:sldMk cId="1208720468" sldId="261"/>
            <ac:spMk id="7" creationId="{42A42BBE-0121-4BF1-AAF9-645BDBD90EC8}"/>
          </ac:spMkLst>
        </pc:spChg>
        <pc:spChg chg="add mod">
          <ac:chgData name="渡部祐也" userId="S::s2020803@u.tsukuba.ac.jp::e0fa63d6-7a63-479f-b0c2-b88d8186a5be" providerId="AD" clId="Web-{7BA5A7B4-CB80-4C1E-8713-FAF5989F8B35}" dt="2020-09-27T01:21:27.639" v="291" actId="14100"/>
          <ac:spMkLst>
            <pc:docMk/>
            <pc:sldMk cId="1208720468" sldId="261"/>
            <ac:spMk id="8" creationId="{3C369D66-086E-40AA-A077-08ABC1B254EC}"/>
          </ac:spMkLst>
        </pc:spChg>
        <pc:spChg chg="add del mod">
          <ac:chgData name="渡部祐也" userId="S::s2020803@u.tsukuba.ac.jp::e0fa63d6-7a63-479f-b0c2-b88d8186a5be" providerId="AD" clId="Web-{7BA5A7B4-CB80-4C1E-8713-FAF5989F8B35}" dt="2020-09-27T01:20:18.278" v="272" actId="1076"/>
          <ac:spMkLst>
            <pc:docMk/>
            <pc:sldMk cId="1208720468" sldId="261"/>
            <ac:spMk id="9" creationId="{F0BC2896-599A-46E4-BFD3-9A05B41ECD76}"/>
          </ac:spMkLst>
        </pc:spChg>
        <pc:cxnChg chg="add mod">
          <ac:chgData name="渡部祐也" userId="S::s2020803@u.tsukuba.ac.jp::e0fa63d6-7a63-479f-b0c2-b88d8186a5be" providerId="AD" clId="Web-{7BA5A7B4-CB80-4C1E-8713-FAF5989F8B35}" dt="2020-09-27T01:20:18.278" v="273" actId="1076"/>
          <ac:cxnSpMkLst>
            <pc:docMk/>
            <pc:sldMk cId="1208720468" sldId="261"/>
            <ac:cxnSpMk id="10" creationId="{E8F1E93C-DB90-4461-BBD9-FDAFDAE76B03}"/>
          </ac:cxnSpMkLst>
        </pc:cxnChg>
        <pc:cxnChg chg="add mod">
          <ac:chgData name="渡部祐也" userId="S::s2020803@u.tsukuba.ac.jp::e0fa63d6-7a63-479f-b0c2-b88d8186a5be" providerId="AD" clId="Web-{7BA5A7B4-CB80-4C1E-8713-FAF5989F8B35}" dt="2020-09-27T01:20:18.294" v="274" actId="1076"/>
          <ac:cxnSpMkLst>
            <pc:docMk/>
            <pc:sldMk cId="1208720468" sldId="261"/>
            <ac:cxnSpMk id="11" creationId="{B866A903-6C40-457C-B140-D56C5A8D90AE}"/>
          </ac:cxnSpMkLst>
        </pc:cxnChg>
        <pc:cxnChg chg="add mod">
          <ac:chgData name="渡部祐也" userId="S::s2020803@u.tsukuba.ac.jp::e0fa63d6-7a63-479f-b0c2-b88d8186a5be" providerId="AD" clId="Web-{7BA5A7B4-CB80-4C1E-8713-FAF5989F8B35}" dt="2020-09-27T01:20:18.294" v="275" actId="1076"/>
          <ac:cxnSpMkLst>
            <pc:docMk/>
            <pc:sldMk cId="1208720468" sldId="261"/>
            <ac:cxnSpMk id="12" creationId="{9432FC2C-1CED-4020-9186-432F052462BD}"/>
          </ac:cxnSpMkLst>
        </pc:cxnChg>
        <pc:cxnChg chg="add mod">
          <ac:chgData name="渡部祐也" userId="S::s2020803@u.tsukuba.ac.jp::e0fa63d6-7a63-479f-b0c2-b88d8186a5be" providerId="AD" clId="Web-{7BA5A7B4-CB80-4C1E-8713-FAF5989F8B35}" dt="2020-09-27T01:21:32.374" v="292" actId="1076"/>
          <ac:cxnSpMkLst>
            <pc:docMk/>
            <pc:sldMk cId="1208720468" sldId="261"/>
            <ac:cxnSpMk id="13" creationId="{FF1D07FC-5EAD-4642-9677-C910E666DE04}"/>
          </ac:cxnSpMkLst>
        </pc:cxnChg>
        <pc:cxnChg chg="add mod">
          <ac:chgData name="渡部祐也" userId="S::s2020803@u.tsukuba.ac.jp::e0fa63d6-7a63-479f-b0c2-b88d8186a5be" providerId="AD" clId="Web-{7BA5A7B4-CB80-4C1E-8713-FAF5989F8B35}" dt="2020-09-27T01:21:45.999" v="293" actId="14100"/>
          <ac:cxnSpMkLst>
            <pc:docMk/>
            <pc:sldMk cId="1208720468" sldId="261"/>
            <ac:cxnSpMk id="14" creationId="{11E6A76F-38B1-4D32-8524-7766A3036618}"/>
          </ac:cxnSpMkLst>
        </pc:cxnChg>
      </pc:sldChg>
      <pc:sldChg chg="add ord replId">
        <pc:chgData name="渡部祐也" userId="S::s2020803@u.tsukuba.ac.jp::e0fa63d6-7a63-479f-b0c2-b88d8186a5be" providerId="AD" clId="Web-{7BA5A7B4-CB80-4C1E-8713-FAF5989F8B35}" dt="2020-09-27T01:17:40.478" v="227"/>
        <pc:sldMkLst>
          <pc:docMk/>
          <pc:sldMk cId="1929766107" sldId="262"/>
        </pc:sldMkLst>
      </pc:sldChg>
    </pc:docChg>
  </pc:docChgLst>
  <pc:docChgLst>
    <pc:chgData name="渡部祐也" userId="S::s2020803@u.tsukuba.ac.jp::e0fa63d6-7a63-479f-b0c2-b88d8186a5be" providerId="AD" clId="Web-{9C7F2166-6ED1-4BBA-AE53-E433CD7475B5}"/>
    <pc:docChg chg="addSld delSld modSld sldOrd">
      <pc:chgData name="渡部祐也" userId="S::s2020803@u.tsukuba.ac.jp::e0fa63d6-7a63-479f-b0c2-b88d8186a5be" providerId="AD" clId="Web-{9C7F2166-6ED1-4BBA-AE53-E433CD7475B5}" dt="2020-09-27T02:50:01.797" v="828" actId="20577"/>
      <pc:docMkLst>
        <pc:docMk/>
      </pc:docMkLst>
      <pc:sldChg chg="addSp delSp modSp">
        <pc:chgData name="渡部祐也" userId="S::s2020803@u.tsukuba.ac.jp::e0fa63d6-7a63-479f-b0c2-b88d8186a5be" providerId="AD" clId="Web-{9C7F2166-6ED1-4BBA-AE53-E433CD7475B5}" dt="2020-09-27T02:04:54.794" v="171" actId="20577"/>
        <pc:sldMkLst>
          <pc:docMk/>
          <pc:sldMk cId="1800541924" sldId="259"/>
        </pc:sldMkLst>
        <pc:spChg chg="mod">
          <ac:chgData name="渡部祐也" userId="S::s2020803@u.tsukuba.ac.jp::e0fa63d6-7a63-479f-b0c2-b88d8186a5be" providerId="AD" clId="Web-{9C7F2166-6ED1-4BBA-AE53-E433CD7475B5}" dt="2020-09-27T02:04:54.794" v="171" actId="20577"/>
          <ac:spMkLst>
            <pc:docMk/>
            <pc:sldMk cId="1800541924" sldId="259"/>
            <ac:spMk id="3" creationId="{943BA1AD-EBC6-4B68-95BD-8D472342F727}"/>
          </ac:spMkLst>
        </pc:spChg>
        <pc:spChg chg="mod">
          <ac:chgData name="渡部祐也" userId="S::s2020803@u.tsukuba.ac.jp::e0fa63d6-7a63-479f-b0c2-b88d8186a5be" providerId="AD" clId="Web-{9C7F2166-6ED1-4BBA-AE53-E433CD7475B5}" dt="2020-09-27T02:01:46.290" v="34" actId="1076"/>
          <ac:spMkLst>
            <pc:docMk/>
            <pc:sldMk cId="1800541924" sldId="259"/>
            <ac:spMk id="10" creationId="{C39F0FC7-DC0C-4FDD-A2A7-D2388F511BE7}"/>
          </ac:spMkLst>
        </pc:spChg>
        <pc:spChg chg="add mod">
          <ac:chgData name="渡部祐也" userId="S::s2020803@u.tsukuba.ac.jp::e0fa63d6-7a63-479f-b0c2-b88d8186a5be" providerId="AD" clId="Web-{9C7F2166-6ED1-4BBA-AE53-E433CD7475B5}" dt="2020-09-27T01:59:56.226" v="15" actId="20577"/>
          <ac:spMkLst>
            <pc:docMk/>
            <pc:sldMk cId="1800541924" sldId="259"/>
            <ac:spMk id="13" creationId="{8675862E-E685-4209-B43C-E59148E91859}"/>
          </ac:spMkLst>
        </pc:spChg>
        <pc:cxnChg chg="del">
          <ac:chgData name="渡部祐也" userId="S::s2020803@u.tsukuba.ac.jp::e0fa63d6-7a63-479f-b0c2-b88d8186a5be" providerId="AD" clId="Web-{9C7F2166-6ED1-4BBA-AE53-E433CD7475B5}" dt="2020-09-27T02:03:14.386" v="36"/>
          <ac:cxnSpMkLst>
            <pc:docMk/>
            <pc:sldMk cId="1800541924" sldId="259"/>
            <ac:cxnSpMk id="7" creationId="{CD4AF413-DE26-418F-BBD0-C65BBCA80E10}"/>
          </ac:cxnSpMkLst>
        </pc:cxnChg>
        <pc:cxnChg chg="mod">
          <ac:chgData name="渡部祐也" userId="S::s2020803@u.tsukuba.ac.jp::e0fa63d6-7a63-479f-b0c2-b88d8186a5be" providerId="AD" clId="Web-{9C7F2166-6ED1-4BBA-AE53-E433CD7475B5}" dt="2020-09-27T02:04:02.980" v="126" actId="1076"/>
          <ac:cxnSpMkLst>
            <pc:docMk/>
            <pc:sldMk cId="1800541924" sldId="259"/>
            <ac:cxnSpMk id="8" creationId="{0C46DDC9-E73C-4165-82D8-57A9A7BF4149}"/>
          </ac:cxnSpMkLst>
        </pc:cxnChg>
        <pc:cxnChg chg="mod">
          <ac:chgData name="渡部祐也" userId="S::s2020803@u.tsukuba.ac.jp::e0fa63d6-7a63-479f-b0c2-b88d8186a5be" providerId="AD" clId="Web-{9C7F2166-6ED1-4BBA-AE53-E433CD7475B5}" dt="2020-09-27T02:02:40.494" v="35" actId="1076"/>
          <ac:cxnSpMkLst>
            <pc:docMk/>
            <pc:sldMk cId="1800541924" sldId="259"/>
            <ac:cxnSpMk id="12" creationId="{7C9548AF-1925-43CA-BB97-99E7D44CD8BC}"/>
          </ac:cxnSpMkLst>
        </pc:cxnChg>
        <pc:cxnChg chg="add mod">
          <ac:chgData name="渡部祐也" userId="S::s2020803@u.tsukuba.ac.jp::e0fa63d6-7a63-479f-b0c2-b88d8186a5be" providerId="AD" clId="Web-{9C7F2166-6ED1-4BBA-AE53-E433CD7475B5}" dt="2020-09-27T01:59:20.694" v="3" actId="1076"/>
          <ac:cxnSpMkLst>
            <pc:docMk/>
            <pc:sldMk cId="1800541924" sldId="259"/>
            <ac:cxnSpMk id="14" creationId="{8C64A6E1-B7DE-40CA-9857-8BA495F126C7}"/>
          </ac:cxnSpMkLst>
        </pc:cxnChg>
      </pc:sldChg>
      <pc:sldChg chg="modSp del">
        <pc:chgData name="渡部祐也" userId="S::s2020803@u.tsukuba.ac.jp::e0fa63d6-7a63-479f-b0c2-b88d8186a5be" providerId="AD" clId="Web-{9C7F2166-6ED1-4BBA-AE53-E433CD7475B5}" dt="2020-09-27T02:14:38.867" v="420"/>
        <pc:sldMkLst>
          <pc:docMk/>
          <pc:sldMk cId="3400411942" sldId="260"/>
        </pc:sldMkLst>
        <pc:spChg chg="mod">
          <ac:chgData name="渡部祐也" userId="S::s2020803@u.tsukuba.ac.jp::e0fa63d6-7a63-479f-b0c2-b88d8186a5be" providerId="AD" clId="Web-{9C7F2166-6ED1-4BBA-AE53-E433CD7475B5}" dt="2020-09-27T02:14:31.336" v="419" actId="14100"/>
          <ac:spMkLst>
            <pc:docMk/>
            <pc:sldMk cId="3400411942" sldId="260"/>
            <ac:spMk id="3" creationId="{702D7B30-3FF4-4212-B2AC-6BF77ED7B838}"/>
          </ac:spMkLst>
        </pc:spChg>
      </pc:sldChg>
      <pc:sldChg chg="addSp delSp modSp">
        <pc:chgData name="渡部祐也" userId="S::s2020803@u.tsukuba.ac.jp::e0fa63d6-7a63-479f-b0c2-b88d8186a5be" providerId="AD" clId="Web-{9C7F2166-6ED1-4BBA-AE53-E433CD7475B5}" dt="2020-09-27T02:40:31.943" v="789"/>
        <pc:sldMkLst>
          <pc:docMk/>
          <pc:sldMk cId="1208720468" sldId="261"/>
        </pc:sldMkLst>
        <pc:spChg chg="ord">
          <ac:chgData name="渡部祐也" userId="S::s2020803@u.tsukuba.ac.jp::e0fa63d6-7a63-479f-b0c2-b88d8186a5be" providerId="AD" clId="Web-{9C7F2166-6ED1-4BBA-AE53-E433CD7475B5}" dt="2020-09-27T02:35:23.218" v="686"/>
          <ac:spMkLst>
            <pc:docMk/>
            <pc:sldMk cId="1208720468" sldId="261"/>
            <ac:spMk id="2" creationId="{82145FD0-8150-4DD3-8448-4381ECBC099D}"/>
          </ac:spMkLst>
        </pc:spChg>
        <pc:spChg chg="del">
          <ac:chgData name="渡部祐也" userId="S::s2020803@u.tsukuba.ac.jp::e0fa63d6-7a63-479f-b0c2-b88d8186a5be" providerId="AD" clId="Web-{9C7F2166-6ED1-4BBA-AE53-E433CD7475B5}" dt="2020-09-27T02:20:33.452" v="425"/>
          <ac:spMkLst>
            <pc:docMk/>
            <pc:sldMk cId="1208720468" sldId="261"/>
            <ac:spMk id="3" creationId="{C0F3CE27-6950-4039-8DC5-64074C3F754D}"/>
          </ac:spMkLst>
        </pc:spChg>
        <pc:spChg chg="del mod ord">
          <ac:chgData name="渡部祐也" userId="S::s2020803@u.tsukuba.ac.jp::e0fa63d6-7a63-479f-b0c2-b88d8186a5be" providerId="AD" clId="Web-{9C7F2166-6ED1-4BBA-AE53-E433CD7475B5}" dt="2020-09-27T02:27:39.835" v="544"/>
          <ac:spMkLst>
            <pc:docMk/>
            <pc:sldMk cId="1208720468" sldId="261"/>
            <ac:spMk id="4" creationId="{1F3624A4-615F-48A9-8832-2E82B7081B89}"/>
          </ac:spMkLst>
        </pc:spChg>
        <pc:spChg chg="ord">
          <ac:chgData name="渡部祐也" userId="S::s2020803@u.tsukuba.ac.jp::e0fa63d6-7a63-479f-b0c2-b88d8186a5be" providerId="AD" clId="Web-{9C7F2166-6ED1-4BBA-AE53-E433CD7475B5}" dt="2020-09-27T02:20:41.733" v="431"/>
          <ac:spMkLst>
            <pc:docMk/>
            <pc:sldMk cId="1208720468" sldId="261"/>
            <ac:spMk id="5" creationId="{A5B62F53-8303-4C85-A537-70DD50825D76}"/>
          </ac:spMkLst>
        </pc:spChg>
        <pc:spChg chg="del">
          <ac:chgData name="渡部祐也" userId="S::s2020803@u.tsukuba.ac.jp::e0fa63d6-7a63-479f-b0c2-b88d8186a5be" providerId="AD" clId="Web-{9C7F2166-6ED1-4BBA-AE53-E433CD7475B5}" dt="2020-09-27T02:32:03.762" v="641"/>
          <ac:spMkLst>
            <pc:docMk/>
            <pc:sldMk cId="1208720468" sldId="261"/>
            <ac:spMk id="7" creationId="{42A42BBE-0121-4BF1-AAF9-645BDBD90EC8}"/>
          </ac:spMkLst>
        </pc:spChg>
        <pc:spChg chg="del mod">
          <ac:chgData name="渡部祐也" userId="S::s2020803@u.tsukuba.ac.jp::e0fa63d6-7a63-479f-b0c2-b88d8186a5be" providerId="AD" clId="Web-{9C7F2166-6ED1-4BBA-AE53-E433CD7475B5}" dt="2020-09-27T02:29:09.696" v="590"/>
          <ac:spMkLst>
            <pc:docMk/>
            <pc:sldMk cId="1208720468" sldId="261"/>
            <ac:spMk id="9" creationId="{F0BC2896-599A-46E4-BFD3-9A05B41ECD76}"/>
          </ac:spMkLst>
        </pc:spChg>
        <pc:spChg chg="add del mod ord">
          <ac:chgData name="渡部祐也" userId="S::s2020803@u.tsukuba.ac.jp::e0fa63d6-7a63-479f-b0c2-b88d8186a5be" providerId="AD" clId="Web-{9C7F2166-6ED1-4BBA-AE53-E433CD7475B5}" dt="2020-09-27T02:29:41.649" v="602"/>
          <ac:spMkLst>
            <pc:docMk/>
            <pc:sldMk cId="1208720468" sldId="261"/>
            <ac:spMk id="15" creationId="{78AC9EDA-CD4B-4828-9734-2A8EF72814F1}"/>
          </ac:spMkLst>
        </pc:spChg>
        <pc:spChg chg="add del mod">
          <ac:chgData name="渡部祐也" userId="S::s2020803@u.tsukuba.ac.jp::e0fa63d6-7a63-479f-b0c2-b88d8186a5be" providerId="AD" clId="Web-{9C7F2166-6ED1-4BBA-AE53-E433CD7475B5}" dt="2020-09-27T02:21:32.328" v="447"/>
          <ac:spMkLst>
            <pc:docMk/>
            <pc:sldMk cId="1208720468" sldId="261"/>
            <ac:spMk id="15" creationId="{7B300F5C-AA30-40FF-8D65-C697340B1411}"/>
          </ac:spMkLst>
        </pc:spChg>
        <pc:spChg chg="add del mod">
          <ac:chgData name="渡部祐也" userId="S::s2020803@u.tsukuba.ac.jp::e0fa63d6-7a63-479f-b0c2-b88d8186a5be" providerId="AD" clId="Web-{9C7F2166-6ED1-4BBA-AE53-E433CD7475B5}" dt="2020-09-27T02:27:39.022" v="543"/>
          <ac:spMkLst>
            <pc:docMk/>
            <pc:sldMk cId="1208720468" sldId="261"/>
            <ac:spMk id="16" creationId="{B9C1FCD3-EEE4-42F7-B5A9-5C957F723059}"/>
          </ac:spMkLst>
        </pc:spChg>
        <pc:spChg chg="add del mod ord">
          <ac:chgData name="渡部祐也" userId="S::s2020803@u.tsukuba.ac.jp::e0fa63d6-7a63-479f-b0c2-b88d8186a5be" providerId="AD" clId="Web-{9C7F2166-6ED1-4BBA-AE53-E433CD7475B5}" dt="2020-09-27T02:29:08.774" v="589"/>
          <ac:spMkLst>
            <pc:docMk/>
            <pc:sldMk cId="1208720468" sldId="261"/>
            <ac:spMk id="17" creationId="{3335E97B-97BD-4120-A200-28A1485CB7F0}"/>
          </ac:spMkLst>
        </pc:spChg>
        <pc:spChg chg="ord">
          <ac:chgData name="渡部祐也" userId="S::s2020803@u.tsukuba.ac.jp::e0fa63d6-7a63-479f-b0c2-b88d8186a5be" providerId="AD" clId="Web-{9C7F2166-6ED1-4BBA-AE53-E433CD7475B5}" dt="2020-09-27T02:28:59.211" v="576"/>
          <ac:spMkLst>
            <pc:docMk/>
            <pc:sldMk cId="1208720468" sldId="261"/>
            <ac:spMk id="18" creationId="{26A560A1-CA7B-4211-8998-8018431C2D99}"/>
          </ac:spMkLst>
        </pc:spChg>
        <pc:spChg chg="add del ord">
          <ac:chgData name="渡部祐也" userId="S::s2020803@u.tsukuba.ac.jp::e0fa63d6-7a63-479f-b0c2-b88d8186a5be" providerId="AD" clId="Web-{9C7F2166-6ED1-4BBA-AE53-E433CD7475B5}" dt="2020-09-27T02:29:39.462" v="600"/>
          <ac:spMkLst>
            <pc:docMk/>
            <pc:sldMk cId="1208720468" sldId="261"/>
            <ac:spMk id="19" creationId="{F1C8D890-73C9-44A3-BCEE-9356D6DBEFDD}"/>
          </ac:spMkLst>
        </pc:spChg>
        <pc:spChg chg="add del mod ord">
          <ac:chgData name="渡部祐也" userId="S::s2020803@u.tsukuba.ac.jp::e0fa63d6-7a63-479f-b0c2-b88d8186a5be" providerId="AD" clId="Web-{9C7F2166-6ED1-4BBA-AE53-E433CD7475B5}" dt="2020-09-27T02:29:35.040" v="598"/>
          <ac:spMkLst>
            <pc:docMk/>
            <pc:sldMk cId="1208720468" sldId="261"/>
            <ac:spMk id="20" creationId="{67E1F931-4B22-4F55-9425-CF11FF9606C6}"/>
          </ac:spMkLst>
        </pc:spChg>
        <pc:spChg chg="add mod">
          <ac:chgData name="渡部祐也" userId="S::s2020803@u.tsukuba.ac.jp::e0fa63d6-7a63-479f-b0c2-b88d8186a5be" providerId="AD" clId="Web-{9C7F2166-6ED1-4BBA-AE53-E433CD7475B5}" dt="2020-09-27T02:37:26.143" v="708" actId="14100"/>
          <ac:spMkLst>
            <pc:docMk/>
            <pc:sldMk cId="1208720468" sldId="261"/>
            <ac:spMk id="23" creationId="{111C8C48-C266-4E0D-9AAD-ABE69E1E71E1}"/>
          </ac:spMkLst>
        </pc:spChg>
        <pc:spChg chg="add mod ord">
          <ac:chgData name="渡部祐也" userId="S::s2020803@u.tsukuba.ac.jp::e0fa63d6-7a63-479f-b0c2-b88d8186a5be" providerId="AD" clId="Web-{9C7F2166-6ED1-4BBA-AE53-E433CD7475B5}" dt="2020-09-27T02:29:04.914" v="585"/>
          <ac:spMkLst>
            <pc:docMk/>
            <pc:sldMk cId="1208720468" sldId="261"/>
            <ac:spMk id="24" creationId="{9CF2C10B-E679-48AB-A179-2281BE968498}"/>
          </ac:spMkLst>
        </pc:spChg>
        <pc:spChg chg="add mod">
          <ac:chgData name="渡部祐也" userId="S::s2020803@u.tsukuba.ac.jp::e0fa63d6-7a63-479f-b0c2-b88d8186a5be" providerId="AD" clId="Web-{9C7F2166-6ED1-4BBA-AE53-E433CD7475B5}" dt="2020-09-27T02:37:16.908" v="707" actId="14100"/>
          <ac:spMkLst>
            <pc:docMk/>
            <pc:sldMk cId="1208720468" sldId="261"/>
            <ac:spMk id="25" creationId="{1468300D-C5DB-4A57-941F-803F48D23153}"/>
          </ac:spMkLst>
        </pc:spChg>
        <pc:spChg chg="add del mod">
          <ac:chgData name="渡部祐也" userId="S::s2020803@u.tsukuba.ac.jp::e0fa63d6-7a63-479f-b0c2-b88d8186a5be" providerId="AD" clId="Web-{9C7F2166-6ED1-4BBA-AE53-E433CD7475B5}" dt="2020-09-27T02:27:38.163" v="542"/>
          <ac:spMkLst>
            <pc:docMk/>
            <pc:sldMk cId="1208720468" sldId="261"/>
            <ac:spMk id="30" creationId="{A9216806-5294-4FB9-833B-D59CB2F0B658}"/>
          </ac:spMkLst>
        </pc:spChg>
        <pc:spChg chg="mod">
          <ac:chgData name="渡部祐也" userId="S::s2020803@u.tsukuba.ac.jp::e0fa63d6-7a63-479f-b0c2-b88d8186a5be" providerId="AD" clId="Web-{9C7F2166-6ED1-4BBA-AE53-E433CD7475B5}" dt="2020-09-27T02:29:18.633" v="591" actId="14100"/>
          <ac:spMkLst>
            <pc:docMk/>
            <pc:sldMk cId="1208720468" sldId="261"/>
            <ac:spMk id="33" creationId="{D659C223-3E8E-41F1-A8D0-90AB0B2492DE}"/>
          </ac:spMkLst>
        </pc:spChg>
        <pc:spChg chg="add mod">
          <ac:chgData name="渡部祐也" userId="S::s2020803@u.tsukuba.ac.jp::e0fa63d6-7a63-479f-b0c2-b88d8186a5be" providerId="AD" clId="Web-{9C7F2166-6ED1-4BBA-AE53-E433CD7475B5}" dt="2020-09-27T02:29:45.743" v="605" actId="1076"/>
          <ac:spMkLst>
            <pc:docMk/>
            <pc:sldMk cId="1208720468" sldId="261"/>
            <ac:spMk id="36" creationId="{7BBB3F36-17B5-4485-B1C6-55136C8799B8}"/>
          </ac:spMkLst>
        </pc:spChg>
        <pc:spChg chg="add mod">
          <ac:chgData name="渡部祐也" userId="S::s2020803@u.tsukuba.ac.jp::e0fa63d6-7a63-479f-b0c2-b88d8186a5be" providerId="AD" clId="Web-{9C7F2166-6ED1-4BBA-AE53-E433CD7475B5}" dt="2020-09-27T02:37:38.362" v="709" actId="14100"/>
          <ac:spMkLst>
            <pc:docMk/>
            <pc:sldMk cId="1208720468" sldId="261"/>
            <ac:spMk id="38" creationId="{6BE853BB-76C9-4D40-BC1C-412D3D826022}"/>
          </ac:spMkLst>
        </pc:spChg>
        <pc:spChg chg="add mod">
          <ac:chgData name="渡部祐也" userId="S::s2020803@u.tsukuba.ac.jp::e0fa63d6-7a63-479f-b0c2-b88d8186a5be" providerId="AD" clId="Web-{9C7F2166-6ED1-4BBA-AE53-E433CD7475B5}" dt="2020-09-27T02:38:03.221" v="712" actId="1076"/>
          <ac:spMkLst>
            <pc:docMk/>
            <pc:sldMk cId="1208720468" sldId="261"/>
            <ac:spMk id="39" creationId="{5CB6E8DD-C5D9-45E1-83E2-0C1944E0A11F}"/>
          </ac:spMkLst>
        </pc:spChg>
        <pc:spChg chg="mod topLvl">
          <ac:chgData name="渡部祐也" userId="S::s2020803@u.tsukuba.ac.jp::e0fa63d6-7a63-479f-b0c2-b88d8186a5be" providerId="AD" clId="Web-{9C7F2166-6ED1-4BBA-AE53-E433CD7475B5}" dt="2020-09-27T02:31:40.605" v="628"/>
          <ac:spMkLst>
            <pc:docMk/>
            <pc:sldMk cId="1208720468" sldId="261"/>
            <ac:spMk id="44" creationId="{F5DFA54E-1828-4910-A6F0-7CAD29277E8D}"/>
          </ac:spMkLst>
        </pc:spChg>
        <pc:spChg chg="mod">
          <ac:chgData name="渡部祐也" userId="S::s2020803@u.tsukuba.ac.jp::e0fa63d6-7a63-479f-b0c2-b88d8186a5be" providerId="AD" clId="Web-{9C7F2166-6ED1-4BBA-AE53-E433CD7475B5}" dt="2020-09-27T02:34:30.436" v="668" actId="1076"/>
          <ac:spMkLst>
            <pc:docMk/>
            <pc:sldMk cId="1208720468" sldId="261"/>
            <ac:spMk id="47" creationId="{88D78D46-0A30-4607-95E7-830DB8DF1FDF}"/>
          </ac:spMkLst>
        </pc:spChg>
        <pc:spChg chg="add del mod ord">
          <ac:chgData name="渡部祐也" userId="S::s2020803@u.tsukuba.ac.jp::e0fa63d6-7a63-479f-b0c2-b88d8186a5be" providerId="AD" clId="Web-{9C7F2166-6ED1-4BBA-AE53-E433CD7475B5}" dt="2020-09-27T02:40:31.943" v="789"/>
          <ac:spMkLst>
            <pc:docMk/>
            <pc:sldMk cId="1208720468" sldId="261"/>
            <ac:spMk id="50" creationId="{7DBB84C2-D17C-462E-9066-BF25EC5710A5}"/>
          </ac:spMkLst>
        </pc:spChg>
        <pc:spChg chg="add del mod">
          <ac:chgData name="渡部祐也" userId="S::s2020803@u.tsukuba.ac.jp::e0fa63d6-7a63-479f-b0c2-b88d8186a5be" providerId="AD" clId="Web-{9C7F2166-6ED1-4BBA-AE53-E433CD7475B5}" dt="2020-09-27T02:40:08.224" v="773"/>
          <ac:spMkLst>
            <pc:docMk/>
            <pc:sldMk cId="1208720468" sldId="261"/>
            <ac:spMk id="51" creationId="{C473E379-D741-4F08-99FB-B3CF0E84A9F2}"/>
          </ac:spMkLst>
        </pc:spChg>
        <pc:grpChg chg="add mod ord">
          <ac:chgData name="渡部祐也" userId="S::s2020803@u.tsukuba.ac.jp::e0fa63d6-7a63-479f-b0c2-b88d8186a5be" providerId="AD" clId="Web-{9C7F2166-6ED1-4BBA-AE53-E433CD7475B5}" dt="2020-09-27T02:33:32.279" v="653" actId="1076"/>
          <ac:grpSpMkLst>
            <pc:docMk/>
            <pc:sldMk cId="1208720468" sldId="261"/>
            <ac:grpSpMk id="31" creationId="{37E7078A-5270-4C8E-9E7F-517B0E58FF10}"/>
          </ac:grpSpMkLst>
        </pc:grpChg>
        <pc:grpChg chg="add del mod ord">
          <ac:chgData name="渡部祐也" userId="S::s2020803@u.tsukuba.ac.jp::e0fa63d6-7a63-479f-b0c2-b88d8186a5be" providerId="AD" clId="Web-{9C7F2166-6ED1-4BBA-AE53-E433CD7475B5}" dt="2020-09-27T02:29:35.040" v="599"/>
          <ac:grpSpMkLst>
            <pc:docMk/>
            <pc:sldMk cId="1208720468" sldId="261"/>
            <ac:grpSpMk id="32" creationId="{33F592BD-C67F-46D1-A146-69C1A35DFEFF}"/>
          </ac:grpSpMkLst>
        </pc:grpChg>
        <pc:grpChg chg="add mod">
          <ac:chgData name="渡部祐也" userId="S::s2020803@u.tsukuba.ac.jp::e0fa63d6-7a63-479f-b0c2-b88d8186a5be" providerId="AD" clId="Web-{9C7F2166-6ED1-4BBA-AE53-E433CD7475B5}" dt="2020-09-27T02:29:45.743" v="604" actId="1076"/>
          <ac:grpSpMkLst>
            <pc:docMk/>
            <pc:sldMk cId="1208720468" sldId="261"/>
            <ac:grpSpMk id="35" creationId="{F98BC3D6-C739-4836-994C-0290CA50DFBB}"/>
          </ac:grpSpMkLst>
        </pc:grpChg>
        <pc:grpChg chg="add mod ord">
          <ac:chgData name="渡部祐也" userId="S::s2020803@u.tsukuba.ac.jp::e0fa63d6-7a63-479f-b0c2-b88d8186a5be" providerId="AD" clId="Web-{9C7F2166-6ED1-4BBA-AE53-E433CD7475B5}" dt="2020-09-27T02:35:18.625" v="676"/>
          <ac:grpSpMkLst>
            <pc:docMk/>
            <pc:sldMk cId="1208720468" sldId="261"/>
            <ac:grpSpMk id="40" creationId="{375F799C-12F2-416C-A255-40991EF91D19}"/>
          </ac:grpSpMkLst>
        </pc:grpChg>
        <pc:grpChg chg="add del mod ord">
          <ac:chgData name="渡部祐也" userId="S::s2020803@u.tsukuba.ac.jp::e0fa63d6-7a63-479f-b0c2-b88d8186a5be" providerId="AD" clId="Web-{9C7F2166-6ED1-4BBA-AE53-E433CD7475B5}" dt="2020-09-27T02:31:40.605" v="628"/>
          <ac:grpSpMkLst>
            <pc:docMk/>
            <pc:sldMk cId="1208720468" sldId="261"/>
            <ac:grpSpMk id="42" creationId="{F86194CA-57AC-4B20-9EB7-8737C1C6F96E}"/>
          </ac:grpSpMkLst>
        </pc:grpChg>
        <pc:grpChg chg="topLvl">
          <ac:chgData name="渡部祐也" userId="S::s2020803@u.tsukuba.ac.jp::e0fa63d6-7a63-479f-b0c2-b88d8186a5be" providerId="AD" clId="Web-{9C7F2166-6ED1-4BBA-AE53-E433CD7475B5}" dt="2020-09-27T02:31:40.605" v="628"/>
          <ac:grpSpMkLst>
            <pc:docMk/>
            <pc:sldMk cId="1208720468" sldId="261"/>
            <ac:grpSpMk id="43" creationId="{F2C25D2A-62F0-45CE-A974-D702AFD79D46}"/>
          </ac:grpSpMkLst>
        </pc:grpChg>
        <pc:grpChg chg="add mod ord">
          <ac:chgData name="渡部祐也" userId="S::s2020803@u.tsukuba.ac.jp::e0fa63d6-7a63-479f-b0c2-b88d8186a5be" providerId="AD" clId="Web-{9C7F2166-6ED1-4BBA-AE53-E433CD7475B5}" dt="2020-09-27T02:36:16.751" v="701" actId="1076"/>
          <ac:grpSpMkLst>
            <pc:docMk/>
            <pc:sldMk cId="1208720468" sldId="261"/>
            <ac:grpSpMk id="48" creationId="{52B9F121-4EA5-4C0D-BA91-959BBF3A3E50}"/>
          </ac:grpSpMkLst>
        </pc:grpChg>
        <pc:grpChg chg="add mod ord">
          <ac:chgData name="渡部祐也" userId="S::s2020803@u.tsukuba.ac.jp::e0fa63d6-7a63-479f-b0c2-b88d8186a5be" providerId="AD" clId="Web-{9C7F2166-6ED1-4BBA-AE53-E433CD7475B5}" dt="2020-09-27T02:35:32" v="692"/>
          <ac:grpSpMkLst>
            <pc:docMk/>
            <pc:sldMk cId="1208720468" sldId="261"/>
            <ac:grpSpMk id="49" creationId="{898317FE-C884-4C55-96B1-2EE0AAFE0727}"/>
          </ac:grpSpMkLst>
        </pc:grpChg>
        <pc:picChg chg="add del mod">
          <ac:chgData name="渡部祐也" userId="S::s2020803@u.tsukuba.ac.jp::e0fa63d6-7a63-479f-b0c2-b88d8186a5be" providerId="AD" clId="Web-{9C7F2166-6ED1-4BBA-AE53-E433CD7475B5}" dt="2020-09-27T02:29:39.462" v="601"/>
          <ac:picMkLst>
            <pc:docMk/>
            <pc:sldMk cId="1208720468" sldId="261"/>
            <ac:picMk id="3" creationId="{E564FEB3-5632-4D3E-A614-18C75C3BEFDB}"/>
          </ac:picMkLst>
        </pc:picChg>
        <pc:picChg chg="add del mod ord">
          <ac:chgData name="渡部祐也" userId="S::s2020803@u.tsukuba.ac.jp::e0fa63d6-7a63-479f-b0c2-b88d8186a5be" providerId="AD" clId="Web-{9C7F2166-6ED1-4BBA-AE53-E433CD7475B5}" dt="2020-09-27T02:27:34.006" v="541"/>
          <ac:picMkLst>
            <pc:docMk/>
            <pc:sldMk cId="1208720468" sldId="261"/>
            <ac:picMk id="6" creationId="{F9049D31-79C4-4646-85BE-76DD9FF4829C}"/>
          </ac:picMkLst>
        </pc:picChg>
        <pc:picChg chg="add del mod ord">
          <ac:chgData name="渡部祐也" userId="S::s2020803@u.tsukuba.ac.jp::e0fa63d6-7a63-479f-b0c2-b88d8186a5be" providerId="AD" clId="Web-{9C7F2166-6ED1-4BBA-AE53-E433CD7475B5}" dt="2020-09-27T02:29:35.040" v="597"/>
          <ac:picMkLst>
            <pc:docMk/>
            <pc:sldMk cId="1208720468" sldId="261"/>
            <ac:picMk id="21" creationId="{1D2BE1DD-E2EA-456F-B0B9-94426E4D805F}"/>
          </ac:picMkLst>
        </pc:picChg>
        <pc:picChg chg="add del">
          <ac:chgData name="渡部祐也" userId="S::s2020803@u.tsukuba.ac.jp::e0fa63d6-7a63-479f-b0c2-b88d8186a5be" providerId="AD" clId="Web-{9C7F2166-6ED1-4BBA-AE53-E433CD7475B5}" dt="2020-09-27T02:27:11.397" v="525"/>
          <ac:picMkLst>
            <pc:docMk/>
            <pc:sldMk cId="1208720468" sldId="261"/>
            <ac:picMk id="22" creationId="{2391C8A9-9851-453D-AEAA-2323E2DD565F}"/>
          </ac:picMkLst>
        </pc:picChg>
        <pc:picChg chg="add del mod">
          <ac:chgData name="渡部祐也" userId="S::s2020803@u.tsukuba.ac.jp::e0fa63d6-7a63-479f-b0c2-b88d8186a5be" providerId="AD" clId="Web-{9C7F2166-6ED1-4BBA-AE53-E433CD7475B5}" dt="2020-09-27T02:27:28.944" v="539"/>
          <ac:picMkLst>
            <pc:docMk/>
            <pc:sldMk cId="1208720468" sldId="261"/>
            <ac:picMk id="26" creationId="{E4712847-E2DE-4513-82F0-4768AEF45866}"/>
          </ac:picMkLst>
        </pc:picChg>
        <pc:picChg chg="add mod ord">
          <ac:chgData name="渡部祐也" userId="S::s2020803@u.tsukuba.ac.jp::e0fa63d6-7a63-479f-b0c2-b88d8186a5be" providerId="AD" clId="Web-{9C7F2166-6ED1-4BBA-AE53-E433CD7475B5}" dt="2020-09-27T02:29:05.164" v="586"/>
          <ac:picMkLst>
            <pc:docMk/>
            <pc:sldMk cId="1208720468" sldId="261"/>
            <ac:picMk id="28" creationId="{D06F7551-DB01-4D94-ACA5-B1809EE790C3}"/>
          </ac:picMkLst>
        </pc:picChg>
        <pc:picChg chg="add mod">
          <ac:chgData name="渡部祐也" userId="S::s2020803@u.tsukuba.ac.jp::e0fa63d6-7a63-479f-b0c2-b88d8186a5be" providerId="AD" clId="Web-{9C7F2166-6ED1-4BBA-AE53-E433CD7475B5}" dt="2020-09-27T02:37:41.737" v="710" actId="14100"/>
          <ac:picMkLst>
            <pc:docMk/>
            <pc:sldMk cId="1208720468" sldId="261"/>
            <ac:picMk id="37" creationId="{B433B6F7-6F00-4AEC-A8B0-EFB9C9D459E6}"/>
          </ac:picMkLst>
        </pc:picChg>
        <pc:picChg chg="add mod ord">
          <ac:chgData name="渡部祐也" userId="S::s2020803@u.tsukuba.ac.jp::e0fa63d6-7a63-479f-b0c2-b88d8186a5be" providerId="AD" clId="Web-{9C7F2166-6ED1-4BBA-AE53-E433CD7475B5}" dt="2020-09-27T02:31:13.386" v="622" actId="14100"/>
          <ac:picMkLst>
            <pc:docMk/>
            <pc:sldMk cId="1208720468" sldId="261"/>
            <ac:picMk id="41" creationId="{EA9F2F51-BCB1-4532-A11F-061B5EEF2303}"/>
          </ac:picMkLst>
        </pc:picChg>
        <pc:picChg chg="del">
          <ac:chgData name="渡部祐也" userId="S::s2020803@u.tsukuba.ac.jp::e0fa63d6-7a63-479f-b0c2-b88d8186a5be" providerId="AD" clId="Web-{9C7F2166-6ED1-4BBA-AE53-E433CD7475B5}" dt="2020-09-27T02:30:58.229" v="613"/>
          <ac:picMkLst>
            <pc:docMk/>
            <pc:sldMk cId="1208720468" sldId="261"/>
            <ac:picMk id="45" creationId="{5AEE275B-F51B-4E5B-A5D2-0CD65791AD16}"/>
          </ac:picMkLst>
        </pc:picChg>
        <pc:cxnChg chg="mod ord">
          <ac:chgData name="渡部祐也" userId="S::s2020803@u.tsukuba.ac.jp::e0fa63d6-7a63-479f-b0c2-b88d8186a5be" providerId="AD" clId="Web-{9C7F2166-6ED1-4BBA-AE53-E433CD7475B5}" dt="2020-09-27T02:35:51.531" v="696" actId="14100"/>
          <ac:cxnSpMkLst>
            <pc:docMk/>
            <pc:sldMk cId="1208720468" sldId="261"/>
            <ac:cxnSpMk id="10" creationId="{E8F1E93C-DB90-4461-BBD9-FDAFDAE76B03}"/>
          </ac:cxnSpMkLst>
        </pc:cxnChg>
        <pc:cxnChg chg="mod ord">
          <ac:chgData name="渡部祐也" userId="S::s2020803@u.tsukuba.ac.jp::e0fa63d6-7a63-479f-b0c2-b88d8186a5be" providerId="AD" clId="Web-{9C7F2166-6ED1-4BBA-AE53-E433CD7475B5}" dt="2020-09-27T02:38:27.691" v="714" actId="14100"/>
          <ac:cxnSpMkLst>
            <pc:docMk/>
            <pc:sldMk cId="1208720468" sldId="261"/>
            <ac:cxnSpMk id="11" creationId="{B866A903-6C40-457C-B140-D56C5A8D90AE}"/>
          </ac:cxnSpMkLst>
        </pc:cxnChg>
        <pc:cxnChg chg="mod ord">
          <ac:chgData name="渡部祐也" userId="S::s2020803@u.tsukuba.ac.jp::e0fa63d6-7a63-479f-b0c2-b88d8186a5be" providerId="AD" clId="Web-{9C7F2166-6ED1-4BBA-AE53-E433CD7475B5}" dt="2020-09-27T02:36:09.516" v="700" actId="1076"/>
          <ac:cxnSpMkLst>
            <pc:docMk/>
            <pc:sldMk cId="1208720468" sldId="261"/>
            <ac:cxnSpMk id="12" creationId="{9432FC2C-1CED-4020-9186-432F052462BD}"/>
          </ac:cxnSpMkLst>
        </pc:cxnChg>
        <pc:cxnChg chg="del ord">
          <ac:chgData name="渡部祐也" userId="S::s2020803@u.tsukuba.ac.jp::e0fa63d6-7a63-479f-b0c2-b88d8186a5be" providerId="AD" clId="Web-{9C7F2166-6ED1-4BBA-AE53-E433CD7475B5}" dt="2020-09-27T02:38:38.331" v="715"/>
          <ac:cxnSpMkLst>
            <pc:docMk/>
            <pc:sldMk cId="1208720468" sldId="261"/>
            <ac:cxnSpMk id="13" creationId="{FF1D07FC-5EAD-4642-9677-C910E666DE04}"/>
          </ac:cxnSpMkLst>
        </pc:cxnChg>
        <pc:cxnChg chg="mod ord">
          <ac:chgData name="渡部祐也" userId="S::s2020803@u.tsukuba.ac.jp::e0fa63d6-7a63-479f-b0c2-b88d8186a5be" providerId="AD" clId="Web-{9C7F2166-6ED1-4BBA-AE53-E433CD7475B5}" dt="2020-09-27T02:36:28.688" v="704" actId="14100"/>
          <ac:cxnSpMkLst>
            <pc:docMk/>
            <pc:sldMk cId="1208720468" sldId="261"/>
            <ac:cxnSpMk id="14" creationId="{11E6A76F-38B1-4D32-8524-7766A3036618}"/>
          </ac:cxnSpMkLst>
        </pc:cxnChg>
      </pc:sldChg>
      <pc:sldChg chg="delSp modSp add ord replId">
        <pc:chgData name="渡部祐也" userId="S::s2020803@u.tsukuba.ac.jp::e0fa63d6-7a63-479f-b0c2-b88d8186a5be" providerId="AD" clId="Web-{9C7F2166-6ED1-4BBA-AE53-E433CD7475B5}" dt="2020-09-27T02:50:01.797" v="828" actId="20577"/>
        <pc:sldMkLst>
          <pc:docMk/>
          <pc:sldMk cId="1696164406" sldId="263"/>
        </pc:sldMkLst>
        <pc:spChg chg="mod">
          <ac:chgData name="渡部祐也" userId="S::s2020803@u.tsukuba.ac.jp::e0fa63d6-7a63-479f-b0c2-b88d8186a5be" providerId="AD" clId="Web-{9C7F2166-6ED1-4BBA-AE53-E433CD7475B5}" dt="2020-09-27T02:09:53.565" v="185" actId="1076"/>
          <ac:spMkLst>
            <pc:docMk/>
            <pc:sldMk cId="1696164406" sldId="263"/>
            <ac:spMk id="2" creationId="{981209B6-10D9-40A4-B0BA-28340AFE0F51}"/>
          </ac:spMkLst>
        </pc:spChg>
        <pc:spChg chg="mod">
          <ac:chgData name="渡部祐也" userId="S::s2020803@u.tsukuba.ac.jp::e0fa63d6-7a63-479f-b0c2-b88d8186a5be" providerId="AD" clId="Web-{9C7F2166-6ED1-4BBA-AE53-E433CD7475B5}" dt="2020-09-27T02:50:01.797" v="828" actId="20577"/>
          <ac:spMkLst>
            <pc:docMk/>
            <pc:sldMk cId="1696164406" sldId="263"/>
            <ac:spMk id="3" creationId="{943BA1AD-EBC6-4B68-95BD-8D472342F727}"/>
          </ac:spMkLst>
        </pc:spChg>
        <pc:spChg chg="del">
          <ac:chgData name="渡部祐也" userId="S::s2020803@u.tsukuba.ac.jp::e0fa63d6-7a63-479f-b0c2-b88d8186a5be" providerId="AD" clId="Web-{9C7F2166-6ED1-4BBA-AE53-E433CD7475B5}" dt="2020-09-27T02:09:58.377" v="198"/>
          <ac:spMkLst>
            <pc:docMk/>
            <pc:sldMk cId="1696164406" sldId="263"/>
            <ac:spMk id="9" creationId="{D624D132-3CB3-4F5E-82B8-604DBF3CBB84}"/>
          </ac:spMkLst>
        </pc:spChg>
        <pc:spChg chg="del">
          <ac:chgData name="渡部祐也" userId="S::s2020803@u.tsukuba.ac.jp::e0fa63d6-7a63-479f-b0c2-b88d8186a5be" providerId="AD" clId="Web-{9C7F2166-6ED1-4BBA-AE53-E433CD7475B5}" dt="2020-09-27T02:09:58.377" v="197"/>
          <ac:spMkLst>
            <pc:docMk/>
            <pc:sldMk cId="1696164406" sldId="263"/>
            <ac:spMk id="10" creationId="{C39F0FC7-DC0C-4FDD-A2A7-D2388F511BE7}"/>
          </ac:spMkLst>
        </pc:spChg>
        <pc:spChg chg="del">
          <ac:chgData name="渡部祐也" userId="S::s2020803@u.tsukuba.ac.jp::e0fa63d6-7a63-479f-b0c2-b88d8186a5be" providerId="AD" clId="Web-{9C7F2166-6ED1-4BBA-AE53-E433CD7475B5}" dt="2020-09-27T02:09:58.377" v="196"/>
          <ac:spMkLst>
            <pc:docMk/>
            <pc:sldMk cId="1696164406" sldId="263"/>
            <ac:spMk id="11" creationId="{A7B5F0FF-DA52-47AE-A6F8-4458FB6FB51F}"/>
          </ac:spMkLst>
        </pc:spChg>
        <pc:spChg chg="del">
          <ac:chgData name="渡部祐也" userId="S::s2020803@u.tsukuba.ac.jp::e0fa63d6-7a63-479f-b0c2-b88d8186a5be" providerId="AD" clId="Web-{9C7F2166-6ED1-4BBA-AE53-E433CD7475B5}" dt="2020-09-27T02:09:58.377" v="195"/>
          <ac:spMkLst>
            <pc:docMk/>
            <pc:sldMk cId="1696164406" sldId="263"/>
            <ac:spMk id="13" creationId="{8675862E-E685-4209-B43C-E59148E91859}"/>
          </ac:spMkLst>
        </pc:spChg>
        <pc:cxnChg chg="del">
          <ac:chgData name="渡部祐也" userId="S::s2020803@u.tsukuba.ac.jp::e0fa63d6-7a63-479f-b0c2-b88d8186a5be" providerId="AD" clId="Web-{9C7F2166-6ED1-4BBA-AE53-E433CD7475B5}" dt="2020-09-27T02:11:29.285" v="311"/>
          <ac:cxnSpMkLst>
            <pc:docMk/>
            <pc:sldMk cId="1696164406" sldId="263"/>
            <ac:cxnSpMk id="8" creationId="{0C46DDC9-E73C-4165-82D8-57A9A7BF4149}"/>
          </ac:cxnSpMkLst>
        </pc:cxnChg>
        <pc:cxnChg chg="del">
          <ac:chgData name="渡部祐也" userId="S::s2020803@u.tsukuba.ac.jp::e0fa63d6-7a63-479f-b0c2-b88d8186a5be" providerId="AD" clId="Web-{9C7F2166-6ED1-4BBA-AE53-E433CD7475B5}" dt="2020-09-27T02:10:01.424" v="200"/>
          <ac:cxnSpMkLst>
            <pc:docMk/>
            <pc:sldMk cId="1696164406" sldId="263"/>
            <ac:cxnSpMk id="12" creationId="{7C9548AF-1925-43CA-BB97-99E7D44CD8BC}"/>
          </ac:cxnSpMkLst>
        </pc:cxnChg>
        <pc:cxnChg chg="del">
          <ac:chgData name="渡部祐也" userId="S::s2020803@u.tsukuba.ac.jp::e0fa63d6-7a63-479f-b0c2-b88d8186a5be" providerId="AD" clId="Web-{9C7F2166-6ED1-4BBA-AE53-E433CD7475B5}" dt="2020-09-27T02:10:00.706" v="199"/>
          <ac:cxnSpMkLst>
            <pc:docMk/>
            <pc:sldMk cId="1696164406" sldId="263"/>
            <ac:cxnSpMk id="14" creationId="{8C64A6E1-B7DE-40CA-9857-8BA495F126C7}"/>
          </ac:cxnSpMkLst>
        </pc:cxnChg>
      </pc:sldChg>
      <pc:sldChg chg="add replId">
        <pc:chgData name="渡部祐也" userId="S::s2020803@u.tsukuba.ac.jp::e0fa63d6-7a63-479f-b0c2-b88d8186a5be" providerId="AD" clId="Web-{9C7F2166-6ED1-4BBA-AE53-E433CD7475B5}" dt="2020-09-27T02:23:46.455" v="467"/>
        <pc:sldMkLst>
          <pc:docMk/>
          <pc:sldMk cId="3831257596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25EF-4F00-4207-BE25-66A3118A8EF0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62A-090C-40DA-BEB8-B06FF1AC3F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91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25EF-4F00-4207-BE25-66A3118A8EF0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62A-090C-40DA-BEB8-B06FF1AC3F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8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25EF-4F00-4207-BE25-66A3118A8EF0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62A-090C-40DA-BEB8-B06FF1AC3F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17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25EF-4F00-4207-BE25-66A3118A8EF0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62A-090C-40DA-BEB8-B06FF1AC3F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82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25EF-4F00-4207-BE25-66A3118A8EF0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62A-090C-40DA-BEB8-B06FF1AC3F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71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25EF-4F00-4207-BE25-66A3118A8EF0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62A-090C-40DA-BEB8-B06FF1AC3F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82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25EF-4F00-4207-BE25-66A3118A8EF0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62A-090C-40DA-BEB8-B06FF1AC3F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33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25EF-4F00-4207-BE25-66A3118A8EF0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62A-090C-40DA-BEB8-B06FF1AC3F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22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25EF-4F00-4207-BE25-66A3118A8EF0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62A-090C-40DA-BEB8-B06FF1AC3F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81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25EF-4F00-4207-BE25-66A3118A8EF0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62A-090C-40DA-BEB8-B06FF1AC3F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03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25EF-4F00-4207-BE25-66A3118A8EF0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62A-090C-40DA-BEB8-B06FF1AC3F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1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025EF-4F00-4207-BE25-66A3118A8EF0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E62A-090C-40DA-BEB8-B06FF1AC3F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73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QE7_CUlJjg&amp;ab_channel=sumirenopapa" TargetMode="External"/><Relationship Id="rId2" Type="http://schemas.openxmlformats.org/officeDocument/2006/relationships/hyperlink" Target="https://www.hokuyo-aut.co.jp/search/single.php?serial=1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SCUP</a:t>
            </a:r>
            <a:br>
              <a:rPr lang="ja-JP" altLang="en-US">
                <a:ea typeface="游ゴシック Light"/>
              </a:rPr>
            </a:br>
            <a:r>
              <a:rPr lang="ja-JP" altLang="en-US">
                <a:ea typeface="游ゴシック Light"/>
              </a:rPr>
              <a:t>自律移動ロボット班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ja-JP" altLang="en-US">
                <a:ea typeface="游ゴシック"/>
              </a:rPr>
              <a:t>メンバー：小林</a:t>
            </a:r>
            <a:br>
              <a:rPr lang="ja-JP" altLang="en-US">
                <a:ea typeface="游ゴシック"/>
              </a:rPr>
            </a:br>
            <a:r>
              <a:rPr lang="ja-JP" altLang="en-US">
                <a:ea typeface="游ゴシック"/>
              </a:rPr>
              <a:t>渡部</a:t>
            </a:r>
            <a:endParaRPr lang="ja-JP"/>
          </a:p>
          <a:p>
            <a:pPr algn="r"/>
            <a:r>
              <a:rPr lang="ja-JP" altLang="en-US">
                <a:ea typeface="游ゴシック"/>
              </a:rPr>
              <a:t>キム</a:t>
            </a:r>
          </a:p>
        </p:txBody>
      </p:sp>
    </p:spTree>
    <p:extLst>
      <p:ext uri="{BB962C8B-B14F-4D97-AF65-F5344CB8AC3E}">
        <p14:creationId xmlns:p14="http://schemas.microsoft.com/office/powerpoint/2010/main" val="347250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67A1B-3CF2-4A07-A82D-B550616E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達成すること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62D17A-A5CE-4862-9182-5188F6C21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游ゴシック"/>
              </a:rPr>
              <a:t>地図作成ができること</a:t>
            </a:r>
          </a:p>
          <a:p>
            <a:r>
              <a:rPr lang="ja-JP" altLang="en-US">
                <a:ea typeface="游ゴシック"/>
              </a:rPr>
              <a:t>障害物を検知し、避けることが出来る</a:t>
            </a:r>
          </a:p>
        </p:txBody>
      </p:sp>
    </p:spTree>
    <p:extLst>
      <p:ext uri="{BB962C8B-B14F-4D97-AF65-F5344CB8AC3E}">
        <p14:creationId xmlns:p14="http://schemas.microsoft.com/office/powerpoint/2010/main" val="12074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898317FE-C884-4C55-96B1-2EE0AAFE0727}"/>
              </a:ext>
            </a:extLst>
          </p:cNvPr>
          <p:cNvGrpSpPr/>
          <p:nvPr/>
        </p:nvGrpSpPr>
        <p:grpSpPr>
          <a:xfrm>
            <a:off x="219452" y="1973561"/>
            <a:ext cx="3023196" cy="4602177"/>
            <a:chOff x="294898" y="2026373"/>
            <a:chExt cx="3023196" cy="4602177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37E7078A-5270-4C8E-9E7F-517B0E58FF10}"/>
                </a:ext>
              </a:extLst>
            </p:cNvPr>
            <p:cNvGrpSpPr/>
            <p:nvPr/>
          </p:nvGrpSpPr>
          <p:grpSpPr>
            <a:xfrm>
              <a:off x="294898" y="2026373"/>
              <a:ext cx="2619844" cy="4602177"/>
              <a:chOff x="151551" y="1950927"/>
              <a:chExt cx="2619844" cy="4602177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11C8C48-C266-4E0D-9AAD-ABE69E1E71E1}"/>
                  </a:ext>
                </a:extLst>
              </p:cNvPr>
              <p:cNvSpPr/>
              <p:nvPr/>
            </p:nvSpPr>
            <p:spPr>
              <a:xfrm>
                <a:off x="151551" y="1950927"/>
                <a:ext cx="2617960" cy="46021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ja-JP" altLang="en-US">
                  <a:solidFill>
                    <a:schemeClr val="tx1"/>
                  </a:solidFill>
                  <a:ea typeface="游ゴシック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1468300D-C5DB-4A57-941F-803F48D23153}"/>
                  </a:ext>
                </a:extLst>
              </p:cNvPr>
              <p:cNvSpPr/>
              <p:nvPr/>
            </p:nvSpPr>
            <p:spPr>
              <a:xfrm>
                <a:off x="153436" y="1952812"/>
                <a:ext cx="2617959" cy="4149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ja-JP">
                    <a:ea typeface="+mn-lt"/>
                    <a:cs typeface="+mn-lt"/>
                  </a:rPr>
                  <a:t>コンピュータ</a:t>
                </a:r>
                <a:endParaRPr lang="ja-JP"/>
              </a:p>
            </p:txBody>
          </p:sp>
        </p:grp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9CF2C10B-E679-48AB-A179-2281BE968498}"/>
                </a:ext>
              </a:extLst>
            </p:cNvPr>
            <p:cNvSpPr txBox="1"/>
            <p:nvPr/>
          </p:nvSpPr>
          <p:spPr>
            <a:xfrm>
              <a:off x="295745" y="2242241"/>
              <a:ext cx="3022349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br>
                <a:rPr lang="ja-JP" altLang="en-US">
                  <a:ea typeface="游ゴシック"/>
                </a:rPr>
              </a:br>
              <a:r>
                <a:rPr lang="ja-JP" sz="1600">
                  <a:ea typeface="+mn-lt"/>
                  <a:cs typeface="+mn-lt"/>
                </a:rPr>
                <a:t>R</a:t>
              </a:r>
              <a:r>
                <a:rPr lang="en-US" altLang="ja-JP" sz="1600" err="1">
                  <a:ea typeface="+mn-lt"/>
                  <a:cs typeface="+mn-lt"/>
                </a:rPr>
                <a:t>aspberry</a:t>
              </a:r>
              <a:r>
                <a:rPr lang="ja-JP" altLang="en-US" sz="1600">
                  <a:ea typeface="+mn-lt"/>
                  <a:cs typeface="+mn-lt"/>
                </a:rPr>
                <a:t> </a:t>
              </a:r>
              <a:r>
                <a:rPr lang="en-US" altLang="ja-JP" sz="1600">
                  <a:ea typeface="+mn-lt"/>
                  <a:cs typeface="+mn-lt"/>
                </a:rPr>
                <a:t>Pi</a:t>
              </a:r>
              <a:r>
                <a:rPr lang="ja-JP" altLang="en-US" sz="1600">
                  <a:ea typeface="+mn-lt"/>
                  <a:cs typeface="+mn-lt"/>
                </a:rPr>
                <a:t> </a:t>
              </a:r>
              <a:r>
                <a:rPr lang="en-US" altLang="ja-JP" sz="1600">
                  <a:ea typeface="+mn-lt"/>
                  <a:cs typeface="+mn-lt"/>
                </a:rPr>
                <a:t>3</a:t>
              </a:r>
              <a:r>
                <a:rPr lang="ja-JP" altLang="en-US" sz="1600">
                  <a:ea typeface="+mn-lt"/>
                  <a:cs typeface="+mn-lt"/>
                </a:rPr>
                <a:t> </a:t>
              </a:r>
              <a:r>
                <a:rPr lang="ja-JP" sz="1600">
                  <a:ea typeface="+mn-lt"/>
                  <a:cs typeface="+mn-lt"/>
                </a:rPr>
                <a:t>M</a:t>
              </a:r>
              <a:r>
                <a:rPr lang="en-US" altLang="ja-JP" sz="1600" err="1">
                  <a:ea typeface="+mn-lt"/>
                  <a:cs typeface="+mn-lt"/>
                </a:rPr>
                <a:t>odel</a:t>
              </a:r>
              <a:r>
                <a:rPr lang="ja-JP" altLang="en-US" sz="1600">
                  <a:ea typeface="+mn-lt"/>
                  <a:cs typeface="+mn-lt"/>
                </a:rPr>
                <a:t> </a:t>
              </a:r>
              <a:r>
                <a:rPr lang="en-US" altLang="ja-JP" sz="1600">
                  <a:ea typeface="+mn-lt"/>
                  <a:cs typeface="+mn-lt"/>
                </a:rPr>
                <a:t>B+</a:t>
              </a:r>
              <a:endParaRPr lang="ja-JP" altLang="en-US" sz="1600">
                <a:ea typeface="+mn-lt"/>
                <a:cs typeface="+mn-lt"/>
              </a:endParaRPr>
            </a:p>
            <a:p>
              <a:endParaRPr lang="ja-JP" altLang="en-US">
                <a:ea typeface="游ゴシック"/>
              </a:endParaRPr>
            </a:p>
          </p:txBody>
        </p:sp>
        <p:pic>
          <p:nvPicPr>
            <p:cNvPr id="28" name="図 14" descr="ダイアグラム, 設計図&#10;&#10;説明は自動で生成されたものです">
              <a:extLst>
                <a:ext uri="{FF2B5EF4-FFF2-40B4-BE49-F238E27FC236}">
                  <a16:creationId xmlns:a16="http://schemas.microsoft.com/office/drawing/2014/main" id="{D06F7551-DB01-4D94-ACA5-B1809EE79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223" y="4098045"/>
              <a:ext cx="1882990" cy="1190171"/>
            </a:xfrm>
            <a:prstGeom prst="rect">
              <a:avLst/>
            </a:prstGeom>
          </p:spPr>
        </p:pic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2145FD0-8150-4DD3-8448-4381ECBC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設計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866A903-6C40-457C-B140-D56C5A8D90AE}"/>
              </a:ext>
            </a:extLst>
          </p:cNvPr>
          <p:cNvCxnSpPr>
            <a:cxnSpLocks/>
          </p:cNvCxnSpPr>
          <p:nvPr/>
        </p:nvCxnSpPr>
        <p:spPr>
          <a:xfrm>
            <a:off x="6095445" y="3049728"/>
            <a:ext cx="1246361" cy="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432FC2C-1CED-4020-9186-432F052462BD}"/>
              </a:ext>
            </a:extLst>
          </p:cNvPr>
          <p:cNvCxnSpPr>
            <a:cxnSpLocks/>
          </p:cNvCxnSpPr>
          <p:nvPr/>
        </p:nvCxnSpPr>
        <p:spPr>
          <a:xfrm flipH="1">
            <a:off x="2881089" y="3943061"/>
            <a:ext cx="4457421" cy="1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1E6A76F-38B1-4D32-8524-7766A3036618}"/>
              </a:ext>
            </a:extLst>
          </p:cNvPr>
          <p:cNvCxnSpPr>
            <a:cxnSpLocks/>
          </p:cNvCxnSpPr>
          <p:nvPr/>
        </p:nvCxnSpPr>
        <p:spPr>
          <a:xfrm flipH="1">
            <a:off x="2818648" y="5536951"/>
            <a:ext cx="692589" cy="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375F799C-12F2-416C-A255-40991EF91D19}"/>
              </a:ext>
            </a:extLst>
          </p:cNvPr>
          <p:cNvGrpSpPr/>
          <p:nvPr/>
        </p:nvGrpSpPr>
        <p:grpSpPr>
          <a:xfrm>
            <a:off x="3478699" y="1920749"/>
            <a:ext cx="2597211" cy="1750337"/>
            <a:chOff x="3554145" y="992769"/>
            <a:chExt cx="2597211" cy="1750337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F98BC3D6-C739-4836-994C-0290CA50DFBB}"/>
                </a:ext>
              </a:extLst>
            </p:cNvPr>
            <p:cNvGrpSpPr/>
            <p:nvPr/>
          </p:nvGrpSpPr>
          <p:grpSpPr>
            <a:xfrm>
              <a:off x="3554145" y="992769"/>
              <a:ext cx="2597211" cy="1750337"/>
              <a:chOff x="7515036" y="4772591"/>
              <a:chExt cx="2597211" cy="1750337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6BE853BB-76C9-4D40-BC1C-412D3D826022}"/>
                  </a:ext>
                </a:extLst>
              </p:cNvPr>
              <p:cNvSpPr/>
              <p:nvPr/>
            </p:nvSpPr>
            <p:spPr>
              <a:xfrm>
                <a:off x="7515036" y="4772591"/>
                <a:ext cx="2595326" cy="17503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ja-JP" altLang="en-US">
                  <a:solidFill>
                    <a:schemeClr val="tx1"/>
                  </a:solidFill>
                  <a:ea typeface="游ゴシック"/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5CB6E8DD-C5D9-45E1-83E2-0C1944E0A11F}"/>
                  </a:ext>
                </a:extLst>
              </p:cNvPr>
              <p:cNvSpPr/>
              <p:nvPr/>
            </p:nvSpPr>
            <p:spPr>
              <a:xfrm>
                <a:off x="7516921" y="4782020"/>
                <a:ext cx="2595326" cy="4074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ja-JP">
                    <a:ea typeface="游ゴシック"/>
                  </a:rPr>
                  <a:t>モータードライバ</a:t>
                </a:r>
                <a:endParaRPr lang="ja-JP"/>
              </a:p>
            </p:txBody>
          </p:sp>
        </p:grpSp>
        <p:sp>
          <p:nvSpPr>
            <p:cNvPr id="36" name="テキスト ボックス 4">
              <a:extLst>
                <a:ext uri="{FF2B5EF4-FFF2-40B4-BE49-F238E27FC236}">
                  <a16:creationId xmlns:a16="http://schemas.microsoft.com/office/drawing/2014/main" id="{7BBB3F36-17B5-4485-B1C6-55136C8799B8}"/>
                </a:ext>
              </a:extLst>
            </p:cNvPr>
            <p:cNvSpPr txBox="1"/>
            <p:nvPr/>
          </p:nvSpPr>
          <p:spPr>
            <a:xfrm>
              <a:off x="3554993" y="1186003"/>
              <a:ext cx="2441419" cy="64633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br>
                <a:rPr lang="ja-JP" altLang="en-US">
                  <a:ea typeface="游ゴシック"/>
                </a:rPr>
              </a:br>
              <a:r>
                <a:rPr lang="ja-JP">
                  <a:ea typeface="+mn-lt"/>
                  <a:cs typeface="+mn-lt"/>
                </a:rPr>
                <a:t>CYTRON-MDD3A</a:t>
              </a:r>
              <a:endParaRPr lang="ja-JP" altLang="en-US">
                <a:ea typeface="游ゴシック"/>
              </a:endParaRPr>
            </a:p>
          </p:txBody>
        </p:sp>
        <p:pic>
          <p:nvPicPr>
            <p:cNvPr id="37" name="図 36" descr="電子機器, 回路 が含まれている画像&#10;&#10;説明は自動で生成されたものです">
              <a:extLst>
                <a:ext uri="{FF2B5EF4-FFF2-40B4-BE49-F238E27FC236}">
                  <a16:creationId xmlns:a16="http://schemas.microsoft.com/office/drawing/2014/main" id="{B433B6F7-6F00-4AEC-A8B0-EFB9C9D45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4220" y="1808429"/>
              <a:ext cx="1279557" cy="909876"/>
            </a:xfrm>
            <a:prstGeom prst="rect">
              <a:avLst/>
            </a:prstGeom>
          </p:spPr>
        </p:pic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52B9F121-4EA5-4C0D-BA91-959BBF3A3E50}"/>
              </a:ext>
            </a:extLst>
          </p:cNvPr>
          <p:cNvGrpSpPr/>
          <p:nvPr/>
        </p:nvGrpSpPr>
        <p:grpSpPr>
          <a:xfrm>
            <a:off x="3478699" y="4319916"/>
            <a:ext cx="2597211" cy="2203010"/>
            <a:chOff x="7047273" y="4267105"/>
            <a:chExt cx="2597211" cy="2203010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F2C25D2A-62F0-45CE-A974-D702AFD79D46}"/>
                </a:ext>
              </a:extLst>
            </p:cNvPr>
            <p:cNvGrpSpPr/>
            <p:nvPr/>
          </p:nvGrpSpPr>
          <p:grpSpPr>
            <a:xfrm>
              <a:off x="7047273" y="4267105"/>
              <a:ext cx="2597211" cy="2203010"/>
              <a:chOff x="7515036" y="4780135"/>
              <a:chExt cx="2597211" cy="2203010"/>
            </a:xfrm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FB353C9F-F8FC-4A57-9CE2-8E93663DC139}"/>
                  </a:ext>
                </a:extLst>
              </p:cNvPr>
              <p:cNvSpPr/>
              <p:nvPr/>
            </p:nvSpPr>
            <p:spPr>
              <a:xfrm>
                <a:off x="7515036" y="4780135"/>
                <a:ext cx="2595326" cy="22030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ja-JP" altLang="en-US">
                  <a:solidFill>
                    <a:schemeClr val="tx1"/>
                  </a:solidFill>
                  <a:ea typeface="游ゴシック"/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88D78D46-0A30-4607-95E7-830DB8DF1FDF}"/>
                  </a:ext>
                </a:extLst>
              </p:cNvPr>
              <p:cNvSpPr/>
              <p:nvPr/>
            </p:nvSpPr>
            <p:spPr>
              <a:xfrm>
                <a:off x="7516921" y="4782020"/>
                <a:ext cx="2595326" cy="4074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ja-JP" altLang="en-US">
                    <a:ea typeface="游ゴシック"/>
                  </a:rPr>
                  <a:t>測域センサ</a:t>
                </a:r>
                <a:endParaRPr lang="ja-JP">
                  <a:ea typeface="游ゴシック"/>
                </a:endParaRPr>
              </a:p>
            </p:txBody>
          </p:sp>
        </p:grpSp>
        <p:sp>
          <p:nvSpPr>
            <p:cNvPr id="44" name="テキスト ボックス 4">
              <a:extLst>
                <a:ext uri="{FF2B5EF4-FFF2-40B4-BE49-F238E27FC236}">
                  <a16:creationId xmlns:a16="http://schemas.microsoft.com/office/drawing/2014/main" id="{F5DFA54E-1828-4910-A6F0-7CAD29277E8D}"/>
                </a:ext>
              </a:extLst>
            </p:cNvPr>
            <p:cNvSpPr txBox="1"/>
            <p:nvPr/>
          </p:nvSpPr>
          <p:spPr>
            <a:xfrm>
              <a:off x="7048121" y="4452795"/>
              <a:ext cx="2441419" cy="92333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br>
                <a:rPr lang="ja-JP" altLang="en-US">
                  <a:ea typeface="游ゴシック"/>
                </a:rPr>
              </a:br>
              <a:r>
                <a:rPr lang="en-US" altLang="ja-JP">
                  <a:ea typeface="游ゴシック"/>
                </a:rPr>
                <a:t>URG-04LX</a:t>
              </a:r>
              <a:endParaRPr lang="ja-JP" altLang="en-US">
                <a:ea typeface="游ゴシック"/>
                <a:cs typeface="+mn-lt"/>
              </a:endParaRPr>
            </a:p>
            <a:p>
              <a:endParaRPr lang="ja-JP" altLang="en-US">
                <a:ea typeface="游ゴシック"/>
              </a:endParaRPr>
            </a:p>
          </p:txBody>
        </p:sp>
        <p:pic>
          <p:nvPicPr>
            <p:cNvPr id="41" name="図 41" descr="電子, 選手, メーター が含まれている画像&#10;&#10;説明は自動で生成されたものです">
              <a:extLst>
                <a:ext uri="{FF2B5EF4-FFF2-40B4-BE49-F238E27FC236}">
                  <a16:creationId xmlns:a16="http://schemas.microsoft.com/office/drawing/2014/main" id="{EA9F2F51-BCB1-4532-A11F-061B5EEF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0362" y="5007696"/>
              <a:ext cx="1324071" cy="1324071"/>
            </a:xfrm>
            <a:prstGeom prst="rect">
              <a:avLst/>
            </a:prstGeom>
          </p:spPr>
        </p:pic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6DBA3AB-F2D5-4E57-95E0-88429C50DA33}"/>
              </a:ext>
            </a:extLst>
          </p:cNvPr>
          <p:cNvSpPr/>
          <p:nvPr/>
        </p:nvSpPr>
        <p:spPr>
          <a:xfrm>
            <a:off x="7340619" y="1908936"/>
            <a:ext cx="4219588" cy="228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ja-JP" altLang="en-US">
              <a:solidFill>
                <a:schemeClr val="tx1"/>
              </a:solidFill>
              <a:ea typeface="游ゴシック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F8EDB6-F879-4738-AF2F-99173E7623CC}"/>
              </a:ext>
            </a:extLst>
          </p:cNvPr>
          <p:cNvSpPr txBox="1"/>
          <p:nvPr/>
        </p:nvSpPr>
        <p:spPr>
          <a:xfrm>
            <a:off x="7341466" y="2200250"/>
            <a:ext cx="396541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ja-JP" altLang="en-US">
                <a:ea typeface="游ゴシック"/>
              </a:rPr>
            </a:br>
            <a:r>
              <a:rPr lang="en-US" altLang="ja-JP">
                <a:ea typeface="游ゴシック"/>
              </a:rPr>
              <a:t>Xueliee</a:t>
            </a:r>
            <a:r>
              <a:rPr lang="ja-JP" altLang="en-US">
                <a:ea typeface="游ゴシック"/>
              </a:rPr>
              <a:t> </a:t>
            </a:r>
            <a:r>
              <a:rPr lang="en-US" altLang="ja-JP">
                <a:ea typeface="游ゴシック"/>
              </a:rPr>
              <a:t>MOTOR</a:t>
            </a:r>
            <a:r>
              <a:rPr lang="ja-JP" altLang="en-US">
                <a:ea typeface="游ゴシック"/>
              </a:rPr>
              <a:t> </a:t>
            </a:r>
            <a:br>
              <a:rPr lang="ja-JP" altLang="en-US">
                <a:ea typeface="游ゴシック"/>
              </a:rPr>
            </a:br>
            <a:r>
              <a:rPr lang="ja-JP" altLang="en-US">
                <a:ea typeface="游ゴシック"/>
              </a:rPr>
              <a:t>エンコーダーモーター</a:t>
            </a:r>
          </a:p>
          <a:p>
            <a:r>
              <a:rPr lang="ja-JP" altLang="en-US">
                <a:ea typeface="游ゴシック"/>
              </a:rPr>
              <a:t>&amp;ホイール</a:t>
            </a:r>
            <a:endParaRPr lang="ja-JP" altLang="en-US">
              <a:ea typeface="游ゴシック"/>
              <a:cs typeface="+mn-lt"/>
            </a:endParaRPr>
          </a:p>
          <a:p>
            <a:endParaRPr lang="ja-JP" altLang="en-US">
              <a:ea typeface="游ゴシック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EB3E02F-034C-46CC-B5C4-D0CC891E2B32}"/>
              </a:ext>
            </a:extLst>
          </p:cNvPr>
          <p:cNvSpPr/>
          <p:nvPr/>
        </p:nvSpPr>
        <p:spPr>
          <a:xfrm>
            <a:off x="7342504" y="1910821"/>
            <a:ext cx="4219588" cy="46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>
                <a:ea typeface="游ゴシック"/>
              </a:rPr>
              <a:t>モータ</a:t>
            </a:r>
            <a:r>
              <a:rPr lang="ja-JP" altLang="en-US">
                <a:ea typeface="游ゴシック"/>
              </a:rPr>
              <a:t>＋ホイール</a:t>
            </a:r>
            <a:endParaRPr lang="ja-JP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F1E93C-DB90-4461-BBD9-FDAFDAE76B03}"/>
              </a:ext>
            </a:extLst>
          </p:cNvPr>
          <p:cNvCxnSpPr/>
          <p:nvPr/>
        </p:nvCxnSpPr>
        <p:spPr>
          <a:xfrm flipV="1">
            <a:off x="2839771" y="3048754"/>
            <a:ext cx="635252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図 16" descr="ブルー, 飛ぶ が含まれている画像&#10;&#10;説明は自動で生成されたものです">
            <a:extLst>
              <a:ext uri="{FF2B5EF4-FFF2-40B4-BE49-F238E27FC236}">
                <a16:creationId xmlns:a16="http://schemas.microsoft.com/office/drawing/2014/main" id="{C60C0302-98BC-419E-95BD-CD078DD6D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32" y="2782743"/>
            <a:ext cx="1509964" cy="129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2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07A87-BA47-4196-AEB2-2830C49A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物品の選定理由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DF5BF6-D8D0-44D7-91CD-E5820E70B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游ゴシック"/>
              </a:rPr>
              <a:t>Raspberry Pi：</a:t>
            </a:r>
          </a:p>
          <a:p>
            <a:pPr lvl="1"/>
            <a:r>
              <a:rPr lang="ja-JP">
                <a:ea typeface="游ゴシック"/>
              </a:rPr>
              <a:t>マッピングのためのソフト</a:t>
            </a:r>
            <a:r>
              <a:rPr lang="ja-JP" altLang="en-US">
                <a:ea typeface="游ゴシック"/>
              </a:rPr>
              <a:t>を動かすため</a:t>
            </a:r>
          </a:p>
          <a:p>
            <a:pPr lvl="1"/>
            <a:r>
              <a:rPr lang="ja-JP" altLang="en-US">
                <a:ea typeface="游ゴシック"/>
              </a:rPr>
              <a:t>ROSを使ってみたい</a:t>
            </a:r>
          </a:p>
          <a:p>
            <a:r>
              <a:rPr lang="ja-JP" altLang="en-US">
                <a:ea typeface="游ゴシック"/>
              </a:rPr>
              <a:t>エンコーダ付きモータ：</a:t>
            </a:r>
          </a:p>
          <a:p>
            <a:pPr lvl="1"/>
            <a:r>
              <a:rPr lang="ja-JP" altLang="en-US">
                <a:ea typeface="游ゴシック"/>
              </a:rPr>
              <a:t>予算内で購入が可能なエンダー付きモータがこれのみだったため</a:t>
            </a:r>
          </a:p>
          <a:p>
            <a:r>
              <a:rPr lang="ja-JP" altLang="en-US">
                <a:ea typeface="游ゴシック"/>
              </a:rPr>
              <a:t>モータドライバ：</a:t>
            </a:r>
          </a:p>
          <a:p>
            <a:pPr lvl="1"/>
            <a:r>
              <a:rPr lang="ja-JP" altLang="en-US">
                <a:ea typeface="游ゴシック"/>
              </a:rPr>
              <a:t>モータの最大電流を満たすものを選んだ</a:t>
            </a:r>
          </a:p>
          <a:p>
            <a:r>
              <a:rPr lang="ja-JP" altLang="en-US">
                <a:ea typeface="游ゴシック"/>
              </a:rPr>
              <a:t>測域センサ：</a:t>
            </a:r>
          </a:p>
          <a:p>
            <a:pPr lvl="1"/>
            <a:r>
              <a:rPr lang="ja-JP" altLang="en-US">
                <a:ea typeface="游ゴシック"/>
              </a:rPr>
              <a:t>マッピングに必要なため</a:t>
            </a:r>
          </a:p>
        </p:txBody>
      </p:sp>
    </p:spTree>
    <p:extLst>
      <p:ext uri="{BB962C8B-B14F-4D97-AF65-F5344CB8AC3E}">
        <p14:creationId xmlns:p14="http://schemas.microsoft.com/office/powerpoint/2010/main" val="409131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209B6-10D9-40A4-B0BA-28340AFE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作業の予定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3BA1AD-EBC6-4B68-95BD-8D472342F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570" y="87101"/>
            <a:ext cx="7264095" cy="70139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altLang="ja-JP" sz="1000">
                <a:ea typeface="+mn-lt"/>
                <a:cs typeface="+mn-lt"/>
              </a:rPr>
              <a:t>-</a:t>
            </a:r>
            <a:r>
              <a:rPr lang="ja-JP" altLang="en-US" sz="1000">
                <a:ea typeface="+mn-lt"/>
                <a:cs typeface="+mn-lt"/>
              </a:rPr>
              <a:t> 材料を発注する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en-US" altLang="ja-JP" sz="1000">
                <a:ea typeface="+mn-lt"/>
                <a:cs typeface="+mn-lt"/>
              </a:rPr>
              <a:t>--------------------------------------------10/02-----------------------------------------------------</a:t>
            </a:r>
            <a:r>
              <a:rPr lang="ja-JP" altLang="en-US" sz="1000">
                <a:ea typeface="+mn-lt"/>
                <a:cs typeface="+mn-lt"/>
              </a:rPr>
              <a:t>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en-US" altLang="ja-JP" sz="1000">
                <a:ea typeface="+mn-lt"/>
                <a:cs typeface="+mn-lt"/>
              </a:rPr>
              <a:t>-</a:t>
            </a:r>
            <a:r>
              <a:rPr lang="ja-JP" altLang="en-US" sz="1000">
                <a:ea typeface="+mn-lt"/>
                <a:cs typeface="+mn-lt"/>
              </a:rPr>
              <a:t> レーザー測域センサ</a:t>
            </a:r>
            <a:r>
              <a:rPr lang="en-US" altLang="ja-JP" sz="1000">
                <a:ea typeface="+mn-lt"/>
                <a:cs typeface="+mn-lt"/>
              </a:rPr>
              <a:t>URG-04LX</a:t>
            </a:r>
            <a:r>
              <a:rPr lang="ja-JP" altLang="en-US" sz="1000">
                <a:ea typeface="+mn-lt"/>
                <a:cs typeface="+mn-lt"/>
              </a:rPr>
              <a:t>の起動確認</a:t>
            </a:r>
            <a:r>
              <a:rPr lang="en-US" altLang="ja-JP" sz="1000">
                <a:ea typeface="+mn-lt"/>
                <a:cs typeface="+mn-lt"/>
              </a:rPr>
              <a:t>(</a:t>
            </a:r>
            <a:r>
              <a:rPr lang="ja-JP" altLang="en-US" sz="1000">
                <a:ea typeface="+mn-lt"/>
                <a:cs typeface="+mn-lt"/>
              </a:rPr>
              <a:t>作業可</a:t>
            </a:r>
            <a:r>
              <a:rPr lang="en-US" altLang="ja-JP" sz="1000">
                <a:ea typeface="+mn-lt"/>
                <a:cs typeface="+mn-lt"/>
              </a:rPr>
              <a:t>)</a:t>
            </a:r>
            <a:r>
              <a:rPr lang="ja-JP" altLang="en-US" sz="1000">
                <a:ea typeface="+mn-lt"/>
                <a:cs typeface="+mn-lt"/>
              </a:rPr>
              <a:t>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ja-JP" altLang="en-US" sz="1000">
                <a:ea typeface="+mn-lt"/>
                <a:cs typeface="+mn-lt"/>
              </a:rPr>
              <a:t>    </a:t>
            </a:r>
            <a:r>
              <a:rPr lang="en-US" altLang="ja-JP" sz="1000">
                <a:ea typeface="+mn-lt"/>
                <a:cs typeface="+mn-lt"/>
              </a:rPr>
              <a:t>-</a:t>
            </a:r>
            <a:r>
              <a:rPr lang="ja-JP" altLang="en-US" sz="1000">
                <a:ea typeface="+mn-lt"/>
                <a:cs typeface="+mn-lt"/>
              </a:rPr>
              <a:t> 電源が入ることを確認する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ja-JP" altLang="en-US" sz="1000">
                <a:ea typeface="+mn-lt"/>
                <a:cs typeface="+mn-lt"/>
              </a:rPr>
              <a:t>    - 測域センサの動作に慣れておく</a:t>
            </a:r>
          </a:p>
          <a:p>
            <a:pPr>
              <a:buNone/>
            </a:pPr>
            <a:r>
              <a:rPr lang="en-US" altLang="ja-JP" sz="1000">
                <a:ea typeface="+mn-lt"/>
                <a:cs typeface="+mn-lt"/>
              </a:rPr>
              <a:t>-</a:t>
            </a:r>
            <a:r>
              <a:rPr lang="ja-JP" altLang="en-US" sz="1000">
                <a:ea typeface="+mn-lt"/>
                <a:cs typeface="+mn-lt"/>
              </a:rPr>
              <a:t> 材料を受け取る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en-US" altLang="ja-JP" sz="1000">
                <a:ea typeface="+mn-lt"/>
                <a:cs typeface="+mn-lt"/>
              </a:rPr>
              <a:t>--------------------------------------------10/22-----------------------------------------------------</a:t>
            </a:r>
            <a:r>
              <a:rPr lang="ja-JP" altLang="en-US" sz="1000">
                <a:ea typeface="+mn-lt"/>
                <a:cs typeface="+mn-lt"/>
              </a:rPr>
              <a:t>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en-US" altLang="ja-JP" sz="1000">
                <a:ea typeface="+mn-lt"/>
                <a:cs typeface="+mn-lt"/>
              </a:rPr>
              <a:t>-</a:t>
            </a:r>
            <a:r>
              <a:rPr lang="ja-JP" altLang="en-US" sz="1000">
                <a:ea typeface="+mn-lt"/>
                <a:cs typeface="+mn-lt"/>
              </a:rPr>
              <a:t> モータ＋モタドラの単体テスト</a:t>
            </a:r>
            <a:r>
              <a:rPr lang="en-US" altLang="ja-JP" sz="1000">
                <a:ea typeface="+mn-lt"/>
                <a:cs typeface="+mn-lt"/>
              </a:rPr>
              <a:t>(</a:t>
            </a:r>
            <a:r>
              <a:rPr lang="ja-JP" altLang="en-US" sz="1000">
                <a:ea typeface="+mn-lt"/>
                <a:cs typeface="+mn-lt"/>
              </a:rPr>
              <a:t>材料待ち</a:t>
            </a:r>
            <a:r>
              <a:rPr lang="en-US" altLang="ja-JP" sz="1000">
                <a:ea typeface="+mn-lt"/>
                <a:cs typeface="+mn-lt"/>
              </a:rPr>
              <a:t>)</a:t>
            </a:r>
            <a:r>
              <a:rPr lang="ja-JP" altLang="en-US" sz="1000">
                <a:ea typeface="+mn-lt"/>
                <a:cs typeface="+mn-lt"/>
              </a:rPr>
              <a:t>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ja-JP" altLang="en-US" sz="1000">
                <a:ea typeface="+mn-lt"/>
                <a:cs typeface="+mn-lt"/>
              </a:rPr>
              <a:t>    </a:t>
            </a:r>
            <a:r>
              <a:rPr lang="en-US" altLang="ja-JP" sz="1000">
                <a:ea typeface="+mn-lt"/>
                <a:cs typeface="+mn-lt"/>
              </a:rPr>
              <a:t>-</a:t>
            </a:r>
            <a:r>
              <a:rPr lang="ja-JP" altLang="en-US" sz="1000">
                <a:ea typeface="+mn-lt"/>
                <a:cs typeface="+mn-lt"/>
              </a:rPr>
              <a:t> モタドラがモータと組み合っているか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ja-JP" altLang="en-US" sz="1000">
                <a:ea typeface="+mn-lt"/>
                <a:cs typeface="+mn-lt"/>
              </a:rPr>
              <a:t>    </a:t>
            </a:r>
            <a:r>
              <a:rPr lang="en-US" altLang="ja-JP" sz="1000">
                <a:ea typeface="+mn-lt"/>
                <a:cs typeface="+mn-lt"/>
              </a:rPr>
              <a:t>-</a:t>
            </a:r>
            <a:r>
              <a:rPr lang="ja-JP" altLang="en-US" sz="1000">
                <a:ea typeface="+mn-lt"/>
                <a:cs typeface="+mn-lt"/>
              </a:rPr>
              <a:t> </a:t>
            </a:r>
            <a:r>
              <a:rPr lang="en-US" altLang="ja-JP" sz="1000">
                <a:ea typeface="+mn-lt"/>
                <a:cs typeface="+mn-lt"/>
              </a:rPr>
              <a:t>Arduino</a:t>
            </a:r>
            <a:r>
              <a:rPr lang="ja-JP" altLang="en-US" sz="1000">
                <a:ea typeface="+mn-lt"/>
                <a:cs typeface="+mn-lt"/>
              </a:rPr>
              <a:t>でテストモジュールを作る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en-US" altLang="ja-JP" sz="1000">
                <a:ea typeface="+mn-lt"/>
                <a:cs typeface="+mn-lt"/>
              </a:rPr>
              <a:t>-</a:t>
            </a:r>
            <a:r>
              <a:rPr lang="ja-JP" altLang="en-US" sz="1000">
                <a:ea typeface="+mn-lt"/>
                <a:cs typeface="+mn-lt"/>
              </a:rPr>
              <a:t> モータのエンコーダのテスト</a:t>
            </a:r>
            <a:r>
              <a:rPr lang="en-US" altLang="ja-JP" sz="1000">
                <a:ea typeface="+mn-lt"/>
                <a:cs typeface="+mn-lt"/>
              </a:rPr>
              <a:t>(</a:t>
            </a:r>
            <a:r>
              <a:rPr lang="ja-JP" altLang="en-US" sz="1000">
                <a:ea typeface="+mn-lt"/>
                <a:cs typeface="+mn-lt"/>
              </a:rPr>
              <a:t>モータの単体テスト待ち</a:t>
            </a:r>
            <a:r>
              <a:rPr lang="en-US" altLang="ja-JP" sz="1000">
                <a:ea typeface="+mn-lt"/>
                <a:cs typeface="+mn-lt"/>
              </a:rPr>
              <a:t>)</a:t>
            </a:r>
            <a:r>
              <a:rPr lang="ja-JP" altLang="en-US" sz="1000">
                <a:ea typeface="+mn-lt"/>
                <a:cs typeface="+mn-lt"/>
              </a:rPr>
              <a:t>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ja-JP" altLang="en-US" sz="1000">
                <a:ea typeface="+mn-lt"/>
                <a:cs typeface="+mn-lt"/>
              </a:rPr>
              <a:t>    </a:t>
            </a:r>
            <a:r>
              <a:rPr lang="en-US" altLang="ja-JP" sz="1000">
                <a:ea typeface="+mn-lt"/>
                <a:cs typeface="+mn-lt"/>
              </a:rPr>
              <a:t>-</a:t>
            </a:r>
            <a:r>
              <a:rPr lang="ja-JP" altLang="en-US" sz="1000">
                <a:ea typeface="+mn-lt"/>
                <a:cs typeface="+mn-lt"/>
              </a:rPr>
              <a:t> エンコーダの値から、車輪の角速度を計算する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en-US" altLang="ja-JP" sz="1000">
                <a:ea typeface="+mn-lt"/>
                <a:cs typeface="+mn-lt"/>
              </a:rPr>
              <a:t>-</a:t>
            </a:r>
            <a:r>
              <a:rPr lang="ja-JP" altLang="en-US" sz="1000">
                <a:ea typeface="+mn-lt"/>
                <a:cs typeface="+mn-lt"/>
              </a:rPr>
              <a:t> </a:t>
            </a:r>
            <a:r>
              <a:rPr lang="en-US" altLang="ja-JP" sz="1000" err="1">
                <a:ea typeface="+mn-lt"/>
                <a:cs typeface="+mn-lt"/>
              </a:rPr>
              <a:t>Raspi</a:t>
            </a:r>
            <a:r>
              <a:rPr lang="ja-JP" altLang="en-US" sz="1000">
                <a:ea typeface="+mn-lt"/>
                <a:cs typeface="+mn-lt"/>
              </a:rPr>
              <a:t>と測域センサの結合</a:t>
            </a:r>
            <a:r>
              <a:rPr lang="en-US" altLang="ja-JP" sz="1000">
                <a:ea typeface="+mn-lt"/>
                <a:cs typeface="+mn-lt"/>
              </a:rPr>
              <a:t>(</a:t>
            </a:r>
            <a:r>
              <a:rPr lang="ja-JP" altLang="en-US" sz="1000">
                <a:ea typeface="+mn-lt"/>
                <a:cs typeface="+mn-lt"/>
              </a:rPr>
              <a:t>材料待ち</a:t>
            </a:r>
            <a:r>
              <a:rPr lang="en-US" altLang="ja-JP" sz="1000">
                <a:ea typeface="+mn-lt"/>
                <a:cs typeface="+mn-lt"/>
              </a:rPr>
              <a:t>)</a:t>
            </a:r>
            <a:r>
              <a:rPr lang="ja-JP" altLang="en-US" sz="1000">
                <a:ea typeface="+mn-lt"/>
                <a:cs typeface="+mn-lt"/>
              </a:rPr>
              <a:t>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ja-JP" altLang="en-US" sz="1000">
                <a:ea typeface="+mn-lt"/>
                <a:cs typeface="+mn-lt"/>
              </a:rPr>
              <a:t>    </a:t>
            </a:r>
            <a:r>
              <a:rPr lang="en-US" altLang="ja-JP" sz="1000">
                <a:ea typeface="+mn-lt"/>
                <a:cs typeface="+mn-lt"/>
              </a:rPr>
              <a:t>-</a:t>
            </a:r>
            <a:r>
              <a:rPr lang="ja-JP" altLang="en-US" sz="1000">
                <a:ea typeface="+mn-lt"/>
                <a:cs typeface="+mn-lt"/>
              </a:rPr>
              <a:t> センサから得られた情報を</a:t>
            </a:r>
            <a:r>
              <a:rPr lang="en-US" altLang="ja-JP" sz="1000">
                <a:ea typeface="+mn-lt"/>
                <a:cs typeface="+mn-lt"/>
              </a:rPr>
              <a:t>PC</a:t>
            </a:r>
            <a:r>
              <a:rPr lang="ja-JP" altLang="en-US" sz="1000">
                <a:ea typeface="+mn-lt"/>
                <a:cs typeface="+mn-lt"/>
              </a:rPr>
              <a:t>上に映せるようにする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en-US" altLang="ja-JP" sz="1000">
                <a:ea typeface="+mn-lt"/>
                <a:cs typeface="+mn-lt"/>
              </a:rPr>
              <a:t>-</a:t>
            </a:r>
            <a:r>
              <a:rPr lang="ja-JP" altLang="en-US" sz="1000">
                <a:ea typeface="+mn-lt"/>
                <a:cs typeface="+mn-lt"/>
              </a:rPr>
              <a:t> </a:t>
            </a:r>
            <a:r>
              <a:rPr lang="en-US" altLang="ja-JP" sz="1000" err="1">
                <a:ea typeface="+mn-lt"/>
                <a:cs typeface="+mn-lt"/>
              </a:rPr>
              <a:t>Raspi</a:t>
            </a:r>
            <a:r>
              <a:rPr lang="ja-JP" altLang="en-US" sz="1000">
                <a:ea typeface="+mn-lt"/>
                <a:cs typeface="+mn-lt"/>
              </a:rPr>
              <a:t>とモータの結合</a:t>
            </a:r>
            <a:r>
              <a:rPr lang="en-US" altLang="ja-JP" sz="1000">
                <a:ea typeface="+mn-lt"/>
                <a:cs typeface="+mn-lt"/>
              </a:rPr>
              <a:t>(</a:t>
            </a:r>
            <a:r>
              <a:rPr lang="en-US" altLang="ja-JP" sz="1000" err="1">
                <a:ea typeface="+mn-lt"/>
                <a:cs typeface="+mn-lt"/>
              </a:rPr>
              <a:t>Raspi</a:t>
            </a:r>
            <a:r>
              <a:rPr lang="ja-JP" altLang="en-US" sz="1000">
                <a:ea typeface="+mn-lt"/>
                <a:cs typeface="+mn-lt"/>
              </a:rPr>
              <a:t>と測域センサ待ち</a:t>
            </a:r>
            <a:r>
              <a:rPr lang="en-US" altLang="ja-JP" sz="1000">
                <a:ea typeface="+mn-lt"/>
                <a:cs typeface="+mn-lt"/>
              </a:rPr>
              <a:t>)</a:t>
            </a:r>
            <a:r>
              <a:rPr lang="ja-JP" altLang="en-US" sz="1000">
                <a:ea typeface="+mn-lt"/>
                <a:cs typeface="+mn-lt"/>
              </a:rPr>
              <a:t>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ja-JP" altLang="en-US" sz="1000">
                <a:ea typeface="+mn-lt"/>
                <a:cs typeface="+mn-lt"/>
              </a:rPr>
              <a:t>    </a:t>
            </a:r>
            <a:r>
              <a:rPr lang="en-US" altLang="ja-JP" sz="1000">
                <a:ea typeface="+mn-lt"/>
                <a:cs typeface="+mn-lt"/>
              </a:rPr>
              <a:t>-</a:t>
            </a:r>
            <a:r>
              <a:rPr lang="ja-JP" altLang="en-US" sz="1000">
                <a:ea typeface="+mn-lt"/>
                <a:cs typeface="+mn-lt"/>
              </a:rPr>
              <a:t> 「モータ＋モタドラの単体テスト」の</a:t>
            </a:r>
            <a:r>
              <a:rPr lang="en-US" altLang="ja-JP" sz="1000">
                <a:ea typeface="+mn-lt"/>
                <a:cs typeface="+mn-lt"/>
              </a:rPr>
              <a:t>Arduino</a:t>
            </a:r>
            <a:r>
              <a:rPr lang="ja-JP" altLang="en-US" sz="1000">
                <a:ea typeface="+mn-lt"/>
                <a:cs typeface="+mn-lt"/>
              </a:rPr>
              <a:t>を</a:t>
            </a:r>
            <a:r>
              <a:rPr lang="en-US" altLang="ja-JP" sz="1000" err="1">
                <a:ea typeface="+mn-lt"/>
                <a:cs typeface="+mn-lt"/>
              </a:rPr>
              <a:t>Raspi</a:t>
            </a:r>
            <a:r>
              <a:rPr lang="ja-JP" altLang="en-US" sz="1000">
                <a:ea typeface="+mn-lt"/>
                <a:cs typeface="+mn-lt"/>
              </a:rPr>
              <a:t>に変更する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en-US" altLang="ja-JP" sz="1000">
                <a:ea typeface="+mn-lt"/>
                <a:cs typeface="+mn-lt"/>
              </a:rPr>
              <a:t>-</a:t>
            </a:r>
            <a:r>
              <a:rPr lang="ja-JP" altLang="en-US" sz="1000">
                <a:ea typeface="+mn-lt"/>
                <a:cs typeface="+mn-lt"/>
              </a:rPr>
              <a:t> </a:t>
            </a:r>
            <a:r>
              <a:rPr lang="en-US" altLang="ja-JP" sz="1000">
                <a:ea typeface="+mn-lt"/>
                <a:cs typeface="+mn-lt"/>
              </a:rPr>
              <a:t>1loop</a:t>
            </a:r>
            <a:r>
              <a:rPr lang="ja-JP" altLang="en-US" sz="1000">
                <a:ea typeface="+mn-lt"/>
                <a:cs typeface="+mn-lt"/>
              </a:rPr>
              <a:t>動くか試す</a:t>
            </a:r>
            <a:r>
              <a:rPr lang="en-US" altLang="ja-JP" sz="1000">
                <a:ea typeface="+mn-lt"/>
                <a:cs typeface="+mn-lt"/>
              </a:rPr>
              <a:t>(</a:t>
            </a:r>
            <a:r>
              <a:rPr lang="en-US" altLang="ja-JP" sz="1000" err="1">
                <a:ea typeface="+mn-lt"/>
                <a:cs typeface="+mn-lt"/>
              </a:rPr>
              <a:t>Raspi</a:t>
            </a:r>
            <a:r>
              <a:rPr lang="ja-JP" altLang="en-US" sz="1000">
                <a:ea typeface="+mn-lt"/>
                <a:cs typeface="+mn-lt"/>
              </a:rPr>
              <a:t>とモータ、モータ、エンコーダ待ち</a:t>
            </a:r>
            <a:r>
              <a:rPr lang="en-US" altLang="ja-JP" sz="1000">
                <a:ea typeface="+mn-lt"/>
                <a:cs typeface="+mn-lt"/>
              </a:rPr>
              <a:t>)</a:t>
            </a:r>
            <a:r>
              <a:rPr lang="ja-JP" altLang="en-US" sz="1000">
                <a:ea typeface="+mn-lt"/>
                <a:cs typeface="+mn-lt"/>
              </a:rPr>
              <a:t>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en-US" altLang="ja-JP" sz="1000">
                <a:ea typeface="+mn-lt"/>
                <a:cs typeface="+mn-lt"/>
              </a:rPr>
              <a:t>-</a:t>
            </a:r>
            <a:r>
              <a:rPr lang="ja-JP" altLang="en-US" sz="1000">
                <a:ea typeface="+mn-lt"/>
                <a:cs typeface="+mn-lt"/>
              </a:rPr>
              <a:t> 回路設計（分担）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ja-JP" altLang="en-US" sz="1000">
                <a:ea typeface="+mn-lt"/>
                <a:cs typeface="+mn-lt"/>
              </a:rPr>
              <a:t>    </a:t>
            </a:r>
            <a:r>
              <a:rPr lang="en-US" altLang="ja-JP" sz="1000">
                <a:ea typeface="+mn-lt"/>
                <a:cs typeface="+mn-lt"/>
              </a:rPr>
              <a:t>-</a:t>
            </a:r>
            <a:r>
              <a:rPr lang="ja-JP" altLang="en-US" sz="1000">
                <a:ea typeface="+mn-lt"/>
                <a:cs typeface="+mn-lt"/>
              </a:rPr>
              <a:t> 電源どのように供給するかを検討する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en-US" altLang="ja-JP" sz="1000">
                <a:ea typeface="+mn-lt"/>
                <a:cs typeface="+mn-lt"/>
              </a:rPr>
              <a:t>--------------------------------------------10/24-----------------------------------------------------</a:t>
            </a:r>
            <a:r>
              <a:rPr lang="ja-JP" altLang="en-US" sz="1000">
                <a:ea typeface="+mn-lt"/>
                <a:cs typeface="+mn-lt"/>
              </a:rPr>
              <a:t>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en-US" altLang="ja-JP" sz="1000">
                <a:ea typeface="+mn-lt"/>
                <a:cs typeface="+mn-lt"/>
              </a:rPr>
              <a:t>-</a:t>
            </a:r>
            <a:r>
              <a:rPr lang="ja-JP" altLang="en-US" sz="1000">
                <a:ea typeface="+mn-lt"/>
                <a:cs typeface="+mn-lt"/>
              </a:rPr>
              <a:t> </a:t>
            </a:r>
            <a:r>
              <a:rPr lang="en-US" altLang="ja-JP" sz="1000" err="1">
                <a:ea typeface="+mn-lt"/>
                <a:cs typeface="+mn-lt"/>
              </a:rPr>
              <a:t>Raspi</a:t>
            </a:r>
            <a:r>
              <a:rPr lang="ja-JP" altLang="en-US" sz="1000">
                <a:ea typeface="+mn-lt"/>
                <a:cs typeface="+mn-lt"/>
              </a:rPr>
              <a:t>のプログラム（分担）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ja-JP" altLang="en-US" sz="1000">
                <a:ea typeface="+mn-lt"/>
                <a:cs typeface="+mn-lt"/>
              </a:rPr>
              <a:t>    </a:t>
            </a:r>
            <a:r>
              <a:rPr lang="en-US" altLang="ja-JP" sz="1000">
                <a:ea typeface="+mn-lt"/>
                <a:cs typeface="+mn-lt"/>
              </a:rPr>
              <a:t>-</a:t>
            </a:r>
            <a:r>
              <a:rPr lang="ja-JP" altLang="en-US" sz="1000">
                <a:ea typeface="+mn-lt"/>
                <a:cs typeface="+mn-lt"/>
              </a:rPr>
              <a:t> 速度制御を実現する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ja-JP" altLang="en-US" sz="1000">
                <a:ea typeface="+mn-lt"/>
                <a:cs typeface="+mn-lt"/>
              </a:rPr>
              <a:t>    </a:t>
            </a:r>
            <a:r>
              <a:rPr lang="en-US" altLang="ja-JP" sz="1000">
                <a:ea typeface="+mn-lt"/>
                <a:cs typeface="+mn-lt"/>
              </a:rPr>
              <a:t>-</a:t>
            </a:r>
            <a:r>
              <a:rPr lang="ja-JP" altLang="en-US" sz="1000">
                <a:ea typeface="+mn-lt"/>
                <a:cs typeface="+mn-lt"/>
              </a:rPr>
              <a:t> 自己位置推定</a:t>
            </a:r>
            <a:r>
              <a:rPr lang="en-US" altLang="ja-JP" sz="1000">
                <a:ea typeface="+mn-lt"/>
                <a:cs typeface="+mn-lt"/>
              </a:rPr>
              <a:t>(</a:t>
            </a:r>
            <a:r>
              <a:rPr lang="ja-JP" altLang="en-US" sz="1000">
                <a:ea typeface="+mn-lt"/>
                <a:cs typeface="+mn-lt"/>
              </a:rPr>
              <a:t>オドメトリ</a:t>
            </a:r>
            <a:r>
              <a:rPr lang="en-US" altLang="ja-JP" sz="1000">
                <a:ea typeface="+mn-lt"/>
                <a:cs typeface="+mn-lt"/>
              </a:rPr>
              <a:t>)</a:t>
            </a:r>
            <a:r>
              <a:rPr lang="ja-JP" altLang="en-US" sz="1000">
                <a:ea typeface="+mn-lt"/>
                <a:cs typeface="+mn-lt"/>
              </a:rPr>
              <a:t>のコードを作る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ja-JP" altLang="en-US" sz="1000">
                <a:ea typeface="+mn-lt"/>
                <a:cs typeface="+mn-lt"/>
              </a:rPr>
              <a:t>    </a:t>
            </a:r>
            <a:r>
              <a:rPr lang="en-US" altLang="ja-JP" sz="1000">
                <a:ea typeface="+mn-lt"/>
                <a:cs typeface="+mn-lt"/>
              </a:rPr>
              <a:t>-</a:t>
            </a:r>
            <a:r>
              <a:rPr lang="ja-JP" altLang="en-US" sz="1000">
                <a:ea typeface="+mn-lt"/>
                <a:cs typeface="+mn-lt"/>
              </a:rPr>
              <a:t> マップの作成する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ja-JP" altLang="en-US" sz="1000">
                <a:ea typeface="+mn-lt"/>
                <a:cs typeface="+mn-lt"/>
              </a:rPr>
              <a:t>    </a:t>
            </a:r>
            <a:r>
              <a:rPr lang="en-US" altLang="ja-JP" sz="1000">
                <a:ea typeface="+mn-lt"/>
                <a:cs typeface="+mn-lt"/>
              </a:rPr>
              <a:t>-</a:t>
            </a:r>
            <a:r>
              <a:rPr lang="ja-JP" altLang="en-US" sz="1000">
                <a:ea typeface="+mn-lt"/>
                <a:cs typeface="+mn-lt"/>
              </a:rPr>
              <a:t> 推定結果をもとに行動</a:t>
            </a:r>
            <a:r>
              <a:rPr lang="en-US" altLang="ja-JP" sz="1000">
                <a:ea typeface="+mn-lt"/>
                <a:cs typeface="+mn-lt"/>
              </a:rPr>
              <a:t>(?)</a:t>
            </a:r>
            <a:r>
              <a:rPr lang="ja-JP" altLang="en-US" sz="1000">
                <a:ea typeface="+mn-lt"/>
                <a:cs typeface="+mn-lt"/>
              </a:rPr>
              <a:t>を決定する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r>
              <a:rPr lang="en-US" altLang="ja-JP" sz="1000">
                <a:ea typeface="+mn-lt"/>
                <a:cs typeface="+mn-lt"/>
              </a:rPr>
              <a:t>--------------------------------------------11/</a:t>
            </a:r>
            <a:r>
              <a:rPr lang="ja-JP" altLang="en-US" sz="1000">
                <a:ea typeface="+mn-lt"/>
                <a:cs typeface="+mn-lt"/>
              </a:rPr>
              <a:t>**</a:t>
            </a:r>
            <a:r>
              <a:rPr lang="en-US" altLang="ja-JP" sz="1000">
                <a:ea typeface="+mn-lt"/>
                <a:cs typeface="+mn-lt"/>
              </a:rPr>
              <a:t>-----------------------------------------------------</a:t>
            </a:r>
            <a:r>
              <a:rPr lang="ja-JP" altLang="en-US" sz="1000">
                <a:ea typeface="+mn-lt"/>
                <a:cs typeface="+mn-lt"/>
              </a:rPr>
              <a:t> </a:t>
            </a:r>
            <a:endParaRPr lang="ja-JP" altLang="en-US" sz="1000">
              <a:ea typeface="游ゴシック"/>
            </a:endParaRPr>
          </a:p>
          <a:p>
            <a:pPr>
              <a:buNone/>
            </a:pPr>
            <a:endParaRPr lang="ja-JP" altLang="en-US"/>
          </a:p>
          <a:p>
            <a:pPr>
              <a:buNone/>
            </a:pPr>
            <a:endParaRPr lang="ja-JP" altLang="en-US"/>
          </a:p>
          <a:p>
            <a:pPr marL="0" indent="0">
              <a:buNone/>
            </a:pPr>
            <a:endParaRPr lang="ja-JP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9616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209B6-10D9-40A4-B0BA-28340AFE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作業の予定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3BA1AD-EBC6-4B68-95BD-8D472342F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1923" y="1870893"/>
            <a:ext cx="7965540" cy="4766288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ja-JP">
                <a:ea typeface="+mn-lt"/>
                <a:cs typeface="+mn-lt"/>
              </a:rPr>
              <a:t>材料を発注する</a:t>
            </a:r>
            <a:endParaRPr lang="ja-JP" alt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 altLang="en-US">
                <a:ea typeface="+mn-lt"/>
                <a:cs typeface="+mn-lt"/>
              </a:rPr>
              <a:t>--------------------------------------------10/02----------------------------------------------------</a:t>
            </a:r>
            <a:r>
              <a:rPr lang="en-US" altLang="en-US">
                <a:ea typeface="+mn-lt"/>
                <a:cs typeface="+mn-lt"/>
              </a:rPr>
              <a:t>-</a:t>
            </a:r>
            <a:endParaRPr lang="ja-JP" altLang="en-US">
              <a:ea typeface="+mn-lt"/>
              <a:cs typeface="+mn-lt"/>
            </a:endParaRPr>
          </a:p>
          <a:p>
            <a:r>
              <a:rPr lang="ja-JP">
                <a:ea typeface="+mn-lt"/>
                <a:cs typeface="+mn-lt"/>
                <a:hlinkClick r:id="rId2"/>
              </a:rPr>
              <a:t>レーザー測域センサURG-04LX</a:t>
            </a:r>
            <a:r>
              <a:rPr lang="ja-JP">
                <a:ea typeface="+mn-lt"/>
                <a:cs typeface="+mn-lt"/>
              </a:rPr>
              <a:t>の起動確認(作業可)</a:t>
            </a:r>
            <a:endParaRPr lang="en-US" altLang="ja-JP">
              <a:ea typeface="+mn-lt"/>
              <a:cs typeface="+mn-lt"/>
            </a:endParaRPr>
          </a:p>
          <a:p>
            <a:pPr lvl="1"/>
            <a:r>
              <a:rPr lang="ja-JP">
                <a:ea typeface="+mn-lt"/>
                <a:cs typeface="+mn-lt"/>
              </a:rPr>
              <a:t>電源が入ることを確認する</a:t>
            </a:r>
            <a:endParaRPr lang="en-US" altLang="ja-JP">
              <a:ea typeface="+mn-lt"/>
              <a:cs typeface="+mn-lt"/>
            </a:endParaRPr>
          </a:p>
          <a:p>
            <a:r>
              <a:rPr lang="ja-JP">
                <a:ea typeface="+mn-lt"/>
                <a:cs typeface="+mn-lt"/>
              </a:rPr>
              <a:t>材料が届くのを待つ</a:t>
            </a:r>
            <a:endParaRPr lang="ja-JP"/>
          </a:p>
          <a:p>
            <a:pPr marL="0" indent="0">
              <a:buNone/>
            </a:pPr>
            <a:r>
              <a:rPr lang="ja-JP">
                <a:ea typeface="+mn-lt"/>
                <a:cs typeface="+mn-lt"/>
              </a:rPr>
              <a:t>--------------------------------------------10/</a:t>
            </a:r>
            <a:r>
              <a:rPr lang="en-US" altLang="ja-JP">
                <a:ea typeface="+mn-lt"/>
                <a:cs typeface="+mn-lt"/>
              </a:rPr>
              <a:t>2</a:t>
            </a:r>
            <a:r>
              <a:rPr lang="ja-JP">
                <a:ea typeface="+mn-lt"/>
                <a:cs typeface="+mn-lt"/>
              </a:rPr>
              <a:t>2----------------------------------------------------</a:t>
            </a:r>
            <a:r>
              <a:rPr lang="en-US" altLang="ja-JP">
                <a:ea typeface="+mn-lt"/>
                <a:cs typeface="+mn-lt"/>
              </a:rPr>
              <a:t>-</a:t>
            </a:r>
            <a:endParaRPr lang="ja-JP"/>
          </a:p>
          <a:p>
            <a:r>
              <a:rPr lang="ja-JP">
                <a:ea typeface="+mn-lt"/>
                <a:cs typeface="+mn-lt"/>
              </a:rPr>
              <a:t>モータ＋モタドラの単体テスト(材料待ち)</a:t>
            </a:r>
          </a:p>
          <a:p>
            <a:pPr lvl="1"/>
            <a:r>
              <a:rPr lang="ja-JP" sz="2800">
                <a:ea typeface="+mn-lt"/>
                <a:cs typeface="+mn-lt"/>
              </a:rPr>
              <a:t>モタドラがモータと組み合っているか</a:t>
            </a:r>
          </a:p>
          <a:p>
            <a:pPr lvl="1"/>
            <a:r>
              <a:rPr lang="ja-JP" sz="2800">
                <a:ea typeface="+mn-lt"/>
                <a:cs typeface="+mn-lt"/>
              </a:rPr>
              <a:t>Arduinoでテストモジュールを作る</a:t>
            </a:r>
          </a:p>
          <a:p>
            <a:r>
              <a:rPr lang="ja-JP">
                <a:ea typeface="+mn-lt"/>
                <a:cs typeface="+mn-lt"/>
              </a:rPr>
              <a:t>モータのエンコーダのテスト(モータの単体テスト待ち)</a:t>
            </a:r>
          </a:p>
          <a:p>
            <a:pPr lvl="1"/>
            <a:r>
              <a:rPr lang="ja-JP" sz="2800">
                <a:ea typeface="+mn-lt"/>
                <a:cs typeface="+mn-lt"/>
              </a:rPr>
              <a:t>エンコーダの値から、車輪の角速度を計算する</a:t>
            </a:r>
          </a:p>
          <a:p>
            <a:r>
              <a:rPr lang="ja-JP">
                <a:ea typeface="+mn-lt"/>
                <a:cs typeface="+mn-lt"/>
              </a:rPr>
              <a:t>Raspiと</a:t>
            </a:r>
            <a:r>
              <a:rPr lang="ja-JP">
                <a:ea typeface="+mn-lt"/>
                <a:cs typeface="+mn-lt"/>
                <a:hlinkClick r:id="rId2"/>
              </a:rPr>
              <a:t>測域センサ</a:t>
            </a:r>
            <a:r>
              <a:rPr lang="ja-JP">
                <a:ea typeface="+mn-lt"/>
                <a:cs typeface="+mn-lt"/>
              </a:rPr>
              <a:t>の結合(材料待ち)</a:t>
            </a:r>
          </a:p>
          <a:p>
            <a:pPr lvl="1"/>
            <a:r>
              <a:rPr lang="ja-JP" sz="2800">
                <a:ea typeface="+mn-lt"/>
                <a:cs typeface="+mn-lt"/>
              </a:rPr>
              <a:t>参考：</a:t>
            </a:r>
            <a:r>
              <a:rPr lang="ja-JP" sz="2800">
                <a:ea typeface="+mn-lt"/>
                <a:cs typeface="+mn-lt"/>
                <a:hlinkClick r:id="rId3"/>
              </a:rPr>
              <a:t>https://www.youtube.com/watch?v=yQE7_CUlJjg&amp;ab_channel=sumirenopapa</a:t>
            </a:r>
            <a:endParaRPr lang="ja-JP" sz="2800">
              <a:ea typeface="+mn-lt"/>
              <a:cs typeface="+mn-lt"/>
            </a:endParaRPr>
          </a:p>
          <a:p>
            <a:pPr lvl="1"/>
            <a:r>
              <a:rPr lang="ja-JP" sz="2800">
                <a:ea typeface="+mn-lt"/>
                <a:cs typeface="+mn-lt"/>
              </a:rPr>
              <a:t>センサから得られた情報をPC上に映せるようにする</a:t>
            </a:r>
            <a:endParaRPr lang="en-US" altLang="ja-JP"/>
          </a:p>
          <a:p>
            <a:r>
              <a:rPr lang="ja-JP">
                <a:ea typeface="+mn-lt"/>
                <a:cs typeface="+mn-lt"/>
              </a:rPr>
              <a:t>Raspiとモータの結合(Raspiと測域センサ待ち)</a:t>
            </a:r>
          </a:p>
          <a:p>
            <a:pPr lvl="1"/>
            <a:r>
              <a:rPr lang="ja-JP" sz="2800">
                <a:ea typeface="+mn-lt"/>
                <a:cs typeface="+mn-lt"/>
              </a:rPr>
              <a:t>「モータ＋モタドラの単体テスト」のArduinoをRaspiに変更する</a:t>
            </a:r>
          </a:p>
          <a:p>
            <a:r>
              <a:rPr lang="ja-JP">
                <a:ea typeface="+mn-lt"/>
                <a:cs typeface="+mn-lt"/>
              </a:rPr>
              <a:t>1loop動くか試す(Raspiとモータ、モータ、エンコーダ待ち)</a:t>
            </a:r>
          </a:p>
          <a:p>
            <a:r>
              <a:rPr lang="ja-JP">
                <a:ea typeface="+mn-lt"/>
                <a:cs typeface="+mn-lt"/>
              </a:rPr>
              <a:t>回路設計（分担）</a:t>
            </a:r>
          </a:p>
          <a:p>
            <a:pPr lvl="1"/>
            <a:r>
              <a:rPr lang="ja-JP" sz="2800">
                <a:ea typeface="+mn-lt"/>
                <a:cs typeface="+mn-lt"/>
              </a:rPr>
              <a:t>電源どのように供給するかを検討する</a:t>
            </a:r>
          </a:p>
          <a:p>
            <a:r>
              <a:rPr lang="ja-JP">
                <a:ea typeface="+mn-lt"/>
                <a:cs typeface="+mn-lt"/>
              </a:rPr>
              <a:t>Raspiのプログラム（分担）</a:t>
            </a:r>
            <a:r>
              <a:rPr lang="ja-JP" altLang="en-US">
                <a:ea typeface="+mn-lt"/>
                <a:cs typeface="+mn-lt"/>
              </a:rPr>
              <a:t>ああああ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 sz="2800">
                <a:ea typeface="+mn-lt"/>
                <a:cs typeface="+mn-lt"/>
              </a:rPr>
              <a:t>速度制御を実現する</a:t>
            </a:r>
          </a:p>
          <a:p>
            <a:pPr lvl="1"/>
            <a:r>
              <a:rPr lang="ja-JP" sz="2800">
                <a:ea typeface="+mn-lt"/>
                <a:cs typeface="+mn-lt"/>
              </a:rPr>
              <a:t>自己位置推定(オドメトリ)のコードを作る</a:t>
            </a:r>
          </a:p>
          <a:p>
            <a:pPr lvl="1"/>
            <a:r>
              <a:rPr lang="ja-JP" sz="2800">
                <a:ea typeface="+mn-lt"/>
                <a:cs typeface="+mn-lt"/>
              </a:rPr>
              <a:t>マップの作成する</a:t>
            </a:r>
          </a:p>
          <a:p>
            <a:pPr lvl="1"/>
            <a:r>
              <a:rPr lang="ja-JP" sz="2800">
                <a:ea typeface="+mn-lt"/>
                <a:cs typeface="+mn-lt"/>
              </a:rPr>
              <a:t>推定結果をもとに行動(?)を決定する</a:t>
            </a:r>
            <a:endParaRPr lang="ja-JP" altLang="en-US" sz="2800">
              <a:ea typeface="+mn-lt"/>
              <a:cs typeface="+mn-lt"/>
            </a:endParaRPr>
          </a:p>
          <a:p>
            <a:endParaRPr lang="ja-JP">
              <a:ea typeface="游ゴシック"/>
            </a:endParaRPr>
          </a:p>
          <a:p>
            <a:endParaRPr lang="ja-JP" altLang="en-US">
              <a:ea typeface="游ゴシック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C46DDC9-E73C-4165-82D8-57A9A7BF4149}"/>
              </a:ext>
            </a:extLst>
          </p:cNvPr>
          <p:cNvCxnSpPr>
            <a:cxnSpLocks/>
          </p:cNvCxnSpPr>
          <p:nvPr/>
        </p:nvCxnSpPr>
        <p:spPr>
          <a:xfrm>
            <a:off x="6882235" y="948444"/>
            <a:ext cx="6933445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624D132-3CB3-4F5E-82B8-604DBF3CBB84}"/>
              </a:ext>
            </a:extLst>
          </p:cNvPr>
          <p:cNvSpPr txBox="1"/>
          <p:nvPr/>
        </p:nvSpPr>
        <p:spPr>
          <a:xfrm>
            <a:off x="1644336" y="1900850"/>
            <a:ext cx="600547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050">
                <a:ea typeface="游ゴシック"/>
              </a:rPr>
              <a:t>10/02</a:t>
            </a:r>
            <a:endParaRPr lang="ja-JP" altLang="en-US" sz="1600">
              <a:ea typeface="游ゴシック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9F0FC7-DC0C-4FDD-A2A7-D2388F511BE7}"/>
              </a:ext>
            </a:extLst>
          </p:cNvPr>
          <p:cNvSpPr txBox="1"/>
          <p:nvPr/>
        </p:nvSpPr>
        <p:spPr>
          <a:xfrm>
            <a:off x="1644336" y="2519503"/>
            <a:ext cx="600547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050">
                <a:ea typeface="游ゴシック"/>
              </a:rPr>
              <a:t>10/22</a:t>
            </a:r>
            <a:endParaRPr lang="ja-JP" altLang="en-US" sz="1600">
              <a:ea typeface="游ゴシック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B5F0FF-DA52-47AE-A6F8-4458FB6FB51F}"/>
              </a:ext>
            </a:extLst>
          </p:cNvPr>
          <p:cNvSpPr txBox="1"/>
          <p:nvPr/>
        </p:nvSpPr>
        <p:spPr>
          <a:xfrm>
            <a:off x="1734871" y="5861740"/>
            <a:ext cx="600547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050">
                <a:ea typeface="游ゴシック"/>
              </a:rPr>
              <a:t>11/**</a:t>
            </a:r>
            <a:endParaRPr lang="ja-JP" altLang="en-US" sz="1600">
              <a:ea typeface="游ゴシック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C9548AF-1925-43CA-BB97-99E7D44CD8BC}"/>
              </a:ext>
            </a:extLst>
          </p:cNvPr>
          <p:cNvCxnSpPr>
            <a:cxnSpLocks/>
          </p:cNvCxnSpPr>
          <p:nvPr/>
        </p:nvCxnSpPr>
        <p:spPr>
          <a:xfrm flipV="1">
            <a:off x="1721758" y="5988205"/>
            <a:ext cx="6465683" cy="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75862E-E685-4209-B43C-E59148E91859}"/>
              </a:ext>
            </a:extLst>
          </p:cNvPr>
          <p:cNvSpPr txBox="1"/>
          <p:nvPr/>
        </p:nvSpPr>
        <p:spPr>
          <a:xfrm>
            <a:off x="1719781" y="4873403"/>
            <a:ext cx="600547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050">
                <a:ea typeface="游ゴシック"/>
              </a:rPr>
              <a:t>10/24</a:t>
            </a:r>
            <a:endParaRPr lang="ja-JP" altLang="en-US" sz="1600">
              <a:ea typeface="游ゴシック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C64A6E1-B7DE-40CA-9857-8BA495F126C7}"/>
              </a:ext>
            </a:extLst>
          </p:cNvPr>
          <p:cNvCxnSpPr>
            <a:cxnSpLocks/>
          </p:cNvCxnSpPr>
          <p:nvPr/>
        </p:nvCxnSpPr>
        <p:spPr>
          <a:xfrm flipV="1">
            <a:off x="1736846" y="5014957"/>
            <a:ext cx="6465683" cy="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54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45FD0-8150-4DD3-8448-4381ECBC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設計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3624A4-615F-48A9-8832-2E82B7081B89}"/>
              </a:ext>
            </a:extLst>
          </p:cNvPr>
          <p:cNvSpPr/>
          <p:nvPr/>
        </p:nvSpPr>
        <p:spPr>
          <a:xfrm>
            <a:off x="2055136" y="2488451"/>
            <a:ext cx="2195465" cy="2866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ja-JP" altLang="en-US">
              <a:ea typeface="游ゴシック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5B62F53-8303-4C85-A537-70DD50825D76}"/>
              </a:ext>
            </a:extLst>
          </p:cNvPr>
          <p:cNvSpPr/>
          <p:nvPr/>
        </p:nvSpPr>
        <p:spPr>
          <a:xfrm>
            <a:off x="6460684" y="2435664"/>
            <a:ext cx="1637168" cy="1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モータ</a:t>
            </a:r>
          </a:p>
        </p:txBody>
      </p:sp>
      <p:pic>
        <p:nvPicPr>
          <p:cNvPr id="6" name="図 14" descr="ダイアグラム, 設計図&#10;&#10;説明は自動で生成されたものです">
            <a:extLst>
              <a:ext uri="{FF2B5EF4-FFF2-40B4-BE49-F238E27FC236}">
                <a16:creationId xmlns:a16="http://schemas.microsoft.com/office/drawing/2014/main" id="{F9049D31-79C4-4646-85BE-76DD9FF48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90" y="4104080"/>
            <a:ext cx="1882990" cy="1190171"/>
          </a:xfr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A42BBE-0121-4BF1-AAF9-645BDBD90EC8}"/>
              </a:ext>
            </a:extLst>
          </p:cNvPr>
          <p:cNvSpPr/>
          <p:nvPr/>
        </p:nvSpPr>
        <p:spPr>
          <a:xfrm>
            <a:off x="5099736" y="4299813"/>
            <a:ext cx="894724" cy="82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センサ</a:t>
            </a:r>
            <a:br>
              <a:rPr lang="ja-JP" altLang="en-US">
                <a:ea typeface="游ゴシック"/>
              </a:rPr>
            </a:br>
            <a:r>
              <a:rPr lang="ja-JP" altLang="en-US">
                <a:ea typeface="游ゴシック"/>
              </a:rPr>
              <a:t>（測域）</a:t>
            </a:r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C369D66-086E-40AA-A077-08ABC1B254EC}"/>
              </a:ext>
            </a:extLst>
          </p:cNvPr>
          <p:cNvSpPr/>
          <p:nvPr/>
        </p:nvSpPr>
        <p:spPr>
          <a:xfrm>
            <a:off x="8586833" y="2434249"/>
            <a:ext cx="1395743" cy="144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ホイール</a:t>
            </a:r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0BC2896-599A-46E4-BFD3-9A05B41ECD76}"/>
              </a:ext>
            </a:extLst>
          </p:cNvPr>
          <p:cNvSpPr/>
          <p:nvPr/>
        </p:nvSpPr>
        <p:spPr>
          <a:xfrm>
            <a:off x="5055511" y="2433778"/>
            <a:ext cx="912891" cy="912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モータドライバ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F1E93C-DB90-4461-BBD9-FDAFDAE76B03}"/>
              </a:ext>
            </a:extLst>
          </p:cNvPr>
          <p:cNvCxnSpPr/>
          <p:nvPr/>
        </p:nvCxnSpPr>
        <p:spPr>
          <a:xfrm>
            <a:off x="4250603" y="2926534"/>
            <a:ext cx="801232" cy="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866A903-6C40-457C-B140-D56C5A8D90AE}"/>
              </a:ext>
            </a:extLst>
          </p:cNvPr>
          <p:cNvCxnSpPr>
            <a:cxnSpLocks/>
          </p:cNvCxnSpPr>
          <p:nvPr/>
        </p:nvCxnSpPr>
        <p:spPr>
          <a:xfrm flipV="1">
            <a:off x="5970761" y="2928041"/>
            <a:ext cx="484361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432FC2C-1CED-4020-9186-432F052462BD}"/>
              </a:ext>
            </a:extLst>
          </p:cNvPr>
          <p:cNvCxnSpPr>
            <a:cxnSpLocks/>
          </p:cNvCxnSpPr>
          <p:nvPr/>
        </p:nvCxnSpPr>
        <p:spPr>
          <a:xfrm flipH="1">
            <a:off x="4237024" y="3552730"/>
            <a:ext cx="2201500" cy="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F1D07FC-5EAD-4642-9677-C910E666DE04}"/>
              </a:ext>
            </a:extLst>
          </p:cNvPr>
          <p:cNvCxnSpPr>
            <a:cxnSpLocks/>
          </p:cNvCxnSpPr>
          <p:nvPr/>
        </p:nvCxnSpPr>
        <p:spPr>
          <a:xfrm flipV="1">
            <a:off x="8098325" y="3192100"/>
            <a:ext cx="484361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1E6A76F-38B1-4D32-8524-7766A3036618}"/>
              </a:ext>
            </a:extLst>
          </p:cNvPr>
          <p:cNvCxnSpPr>
            <a:cxnSpLocks/>
          </p:cNvCxnSpPr>
          <p:nvPr/>
        </p:nvCxnSpPr>
        <p:spPr>
          <a:xfrm flipH="1">
            <a:off x="4176667" y="4752317"/>
            <a:ext cx="971738" cy="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C1FCD3-EEE4-42F7-B5A9-5C957F723059}"/>
              </a:ext>
            </a:extLst>
          </p:cNvPr>
          <p:cNvSpPr txBox="1"/>
          <p:nvPr/>
        </p:nvSpPr>
        <p:spPr>
          <a:xfrm>
            <a:off x="2023450" y="2491212"/>
            <a:ext cx="23433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1400">
                <a:ea typeface="+mn-lt"/>
                <a:cs typeface="+mn-lt"/>
              </a:rPr>
              <a:t>Raspberry Pi 3 Model B+</a:t>
            </a:r>
            <a:endParaRPr lang="ja-JP" sz="140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3125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45FD0-8150-4DD3-8448-4381ECBC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設計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3624A4-615F-48A9-8832-2E82B7081B89}"/>
              </a:ext>
            </a:extLst>
          </p:cNvPr>
          <p:cNvSpPr/>
          <p:nvPr/>
        </p:nvSpPr>
        <p:spPr>
          <a:xfrm>
            <a:off x="606582" y="2458273"/>
            <a:ext cx="2195465" cy="2866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ja-JP" altLang="en-US">
              <a:ea typeface="游ゴシック"/>
            </a:endParaRPr>
          </a:p>
        </p:txBody>
      </p:sp>
      <p:pic>
        <p:nvPicPr>
          <p:cNvPr id="6" name="図 14" descr="ダイアグラム, 設計図&#10;&#10;説明は自動で生成されたものです">
            <a:extLst>
              <a:ext uri="{FF2B5EF4-FFF2-40B4-BE49-F238E27FC236}">
                <a16:creationId xmlns:a16="http://schemas.microsoft.com/office/drawing/2014/main" id="{F9049D31-79C4-4646-85BE-76DD9FF48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536" y="4073902"/>
            <a:ext cx="1882990" cy="1190171"/>
          </a:xfr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A42BBE-0121-4BF1-AAF9-645BDBD90EC8}"/>
              </a:ext>
            </a:extLst>
          </p:cNvPr>
          <p:cNvSpPr/>
          <p:nvPr/>
        </p:nvSpPr>
        <p:spPr>
          <a:xfrm>
            <a:off x="5099736" y="4299813"/>
            <a:ext cx="894724" cy="822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</a:rPr>
              <a:t>センサ</a:t>
            </a:r>
            <a:br>
              <a:rPr lang="ja-JP" altLang="en-US">
                <a:solidFill>
                  <a:schemeClr val="tx1"/>
                </a:solidFill>
                <a:ea typeface="游ゴシック"/>
              </a:rPr>
            </a:br>
            <a:r>
              <a:rPr lang="ja-JP" altLang="en-US">
                <a:solidFill>
                  <a:schemeClr val="tx1"/>
                </a:solidFill>
                <a:ea typeface="游ゴシック"/>
              </a:rPr>
              <a:t>（測域）</a:t>
            </a:r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F1E93C-DB90-4461-BBD9-FDAFDAE76B03}"/>
              </a:ext>
            </a:extLst>
          </p:cNvPr>
          <p:cNvCxnSpPr/>
          <p:nvPr/>
        </p:nvCxnSpPr>
        <p:spPr>
          <a:xfrm>
            <a:off x="2839771" y="2926534"/>
            <a:ext cx="801232" cy="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866A903-6C40-457C-B140-D56C5A8D90AE}"/>
              </a:ext>
            </a:extLst>
          </p:cNvPr>
          <p:cNvCxnSpPr>
            <a:cxnSpLocks/>
          </p:cNvCxnSpPr>
          <p:nvPr/>
        </p:nvCxnSpPr>
        <p:spPr>
          <a:xfrm flipV="1">
            <a:off x="5970761" y="2928041"/>
            <a:ext cx="484361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432FC2C-1CED-4020-9186-432F052462BD}"/>
              </a:ext>
            </a:extLst>
          </p:cNvPr>
          <p:cNvCxnSpPr>
            <a:cxnSpLocks/>
          </p:cNvCxnSpPr>
          <p:nvPr/>
        </p:nvCxnSpPr>
        <p:spPr>
          <a:xfrm flipH="1">
            <a:off x="4237024" y="3552730"/>
            <a:ext cx="2201500" cy="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F1D07FC-5EAD-4642-9677-C910E666DE04}"/>
              </a:ext>
            </a:extLst>
          </p:cNvPr>
          <p:cNvCxnSpPr>
            <a:cxnSpLocks/>
          </p:cNvCxnSpPr>
          <p:nvPr/>
        </p:nvCxnSpPr>
        <p:spPr>
          <a:xfrm flipV="1">
            <a:off x="9371667" y="1698179"/>
            <a:ext cx="484361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1E6A76F-38B1-4D32-8524-7766A3036618}"/>
              </a:ext>
            </a:extLst>
          </p:cNvPr>
          <p:cNvCxnSpPr>
            <a:cxnSpLocks/>
          </p:cNvCxnSpPr>
          <p:nvPr/>
        </p:nvCxnSpPr>
        <p:spPr>
          <a:xfrm flipH="1">
            <a:off x="4176667" y="4752317"/>
            <a:ext cx="971738" cy="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C1FCD3-EEE4-42F7-B5A9-5C957F723059}"/>
              </a:ext>
            </a:extLst>
          </p:cNvPr>
          <p:cNvSpPr txBox="1"/>
          <p:nvPr/>
        </p:nvSpPr>
        <p:spPr>
          <a:xfrm>
            <a:off x="574896" y="2461034"/>
            <a:ext cx="23433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1400">
                <a:ea typeface="+mn-lt"/>
                <a:cs typeface="+mn-lt"/>
              </a:rPr>
              <a:t>Raspberry Pi 3 Model B+</a:t>
            </a:r>
            <a:endParaRPr lang="ja-JP" sz="1400">
              <a:ea typeface="游ゴシック"/>
            </a:endParaRPr>
          </a:p>
        </p:txBody>
      </p:sp>
      <p:pic>
        <p:nvPicPr>
          <p:cNvPr id="3" name="図 14">
            <a:extLst>
              <a:ext uri="{FF2B5EF4-FFF2-40B4-BE49-F238E27FC236}">
                <a16:creationId xmlns:a16="http://schemas.microsoft.com/office/drawing/2014/main" id="{E564FEB3-5632-4D3E-A614-18C75C3BE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627" y="2057399"/>
            <a:ext cx="1324824" cy="129464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8AC9EDA-CD4B-4828-9734-2A8EF72814F1}"/>
              </a:ext>
            </a:extLst>
          </p:cNvPr>
          <p:cNvSpPr txBox="1"/>
          <p:nvPr/>
        </p:nvSpPr>
        <p:spPr>
          <a:xfrm>
            <a:off x="3411647" y="1404796"/>
            <a:ext cx="24414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モータードライバ</a:t>
            </a:r>
            <a:br>
              <a:rPr lang="ja-JP" altLang="en-US">
                <a:ea typeface="游ゴシック"/>
              </a:rPr>
            </a:br>
            <a:r>
              <a:rPr lang="ja-JP">
                <a:ea typeface="+mn-lt"/>
                <a:cs typeface="+mn-lt"/>
              </a:rPr>
              <a:t>CYTRON-MDD3A</a:t>
            </a:r>
            <a:endParaRPr lang="ja-JP" altLang="en-US">
              <a:ea typeface="游ゴシック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1C8D890-73C9-44A3-BCEE-9356D6DBEFDD}"/>
              </a:ext>
            </a:extLst>
          </p:cNvPr>
          <p:cNvSpPr/>
          <p:nvPr/>
        </p:nvSpPr>
        <p:spPr>
          <a:xfrm>
            <a:off x="3516422" y="1498253"/>
            <a:ext cx="2595326" cy="1991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ja-JP" altLang="en-US">
              <a:solidFill>
                <a:schemeClr val="tx1"/>
              </a:solidFill>
              <a:ea typeface="游ゴシック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E1F931-4B22-4F55-9425-CF11FF9606C6}"/>
              </a:ext>
            </a:extLst>
          </p:cNvPr>
          <p:cNvSpPr txBox="1"/>
          <p:nvPr/>
        </p:nvSpPr>
        <p:spPr>
          <a:xfrm>
            <a:off x="8157171" y="5071449"/>
            <a:ext cx="2441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ja-JP">
              <a:ea typeface="游ゴシック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45F7292-FE47-4B76-83BC-23511C3AF9EA}"/>
              </a:ext>
            </a:extLst>
          </p:cNvPr>
          <p:cNvSpPr/>
          <p:nvPr/>
        </p:nvSpPr>
        <p:spPr>
          <a:xfrm>
            <a:off x="6348013" y="4606015"/>
            <a:ext cx="3096641" cy="1991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ja-JP" altLang="en-US">
              <a:solidFill>
                <a:schemeClr val="tx1"/>
              </a:solidFill>
              <a:ea typeface="游ゴシック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67D2221-6FFD-4C1F-8CC6-62F2469E91BD}"/>
              </a:ext>
            </a:extLst>
          </p:cNvPr>
          <p:cNvSpPr txBox="1"/>
          <p:nvPr/>
        </p:nvSpPr>
        <p:spPr>
          <a:xfrm>
            <a:off x="6348860" y="4897329"/>
            <a:ext cx="29126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ja-JP" altLang="en-US">
                <a:ea typeface="游ゴシック"/>
              </a:rPr>
            </a:br>
            <a:r>
              <a:rPr lang="en-US" altLang="ja-JP">
                <a:ea typeface="游ゴシック"/>
              </a:rPr>
              <a:t>Xueliee</a:t>
            </a:r>
            <a:r>
              <a:rPr lang="ja-JP" altLang="en-US">
                <a:ea typeface="游ゴシック"/>
              </a:rPr>
              <a:t> </a:t>
            </a:r>
            <a:r>
              <a:rPr lang="en-US" altLang="ja-JP">
                <a:ea typeface="游ゴシック"/>
              </a:rPr>
              <a:t>MOTOR</a:t>
            </a:r>
            <a:r>
              <a:rPr lang="ja-JP" altLang="en-US">
                <a:ea typeface="游ゴシック"/>
              </a:rPr>
              <a:t> </a:t>
            </a:r>
            <a:br>
              <a:rPr lang="ja-JP" altLang="en-US">
                <a:ea typeface="游ゴシック"/>
              </a:rPr>
            </a:br>
            <a:r>
              <a:rPr lang="ja-JP" altLang="en-US">
                <a:ea typeface="游ゴシック"/>
              </a:rPr>
              <a:t>エンコーダーモーター</a:t>
            </a:r>
            <a:endParaRPr lang="ja-JP" altLang="en-US">
              <a:ea typeface="游ゴシック"/>
              <a:cs typeface="+mn-lt"/>
            </a:endParaRPr>
          </a:p>
          <a:p>
            <a:endParaRPr lang="ja-JP" altLang="en-US">
              <a:ea typeface="游ゴシック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D069449-7972-421E-B2B1-7593EBFDFECB}"/>
              </a:ext>
            </a:extLst>
          </p:cNvPr>
          <p:cNvSpPr/>
          <p:nvPr/>
        </p:nvSpPr>
        <p:spPr>
          <a:xfrm>
            <a:off x="6349898" y="4607900"/>
            <a:ext cx="3096641" cy="407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>
                <a:ea typeface="游ゴシック"/>
              </a:rPr>
              <a:t>モータ</a:t>
            </a:r>
            <a:endParaRPr lang="ja-JP"/>
          </a:p>
        </p:txBody>
      </p:sp>
      <p:pic>
        <p:nvPicPr>
          <p:cNvPr id="17" name="図 20">
            <a:extLst>
              <a:ext uri="{FF2B5EF4-FFF2-40B4-BE49-F238E27FC236}">
                <a16:creationId xmlns:a16="http://schemas.microsoft.com/office/drawing/2014/main" id="{5BF6359F-08BC-4297-977F-2813E2EFB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241" y="5678101"/>
            <a:ext cx="888332" cy="835795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10F9543-1A4A-48D7-86E5-503A5FF5E4D5}"/>
              </a:ext>
            </a:extLst>
          </p:cNvPr>
          <p:cNvSpPr/>
          <p:nvPr/>
        </p:nvSpPr>
        <p:spPr>
          <a:xfrm>
            <a:off x="8232960" y="2099436"/>
            <a:ext cx="3096641" cy="1991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ja-JP" altLang="en-US">
              <a:solidFill>
                <a:schemeClr val="tx1"/>
              </a:solidFill>
              <a:ea typeface="游ゴシック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DE6A31D-19C2-401F-89CF-9EC63819B94C}"/>
              </a:ext>
            </a:extLst>
          </p:cNvPr>
          <p:cNvSpPr txBox="1"/>
          <p:nvPr/>
        </p:nvSpPr>
        <p:spPr>
          <a:xfrm>
            <a:off x="8233807" y="2390750"/>
            <a:ext cx="29126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ja-JP" altLang="en-US">
                <a:ea typeface="游ゴシック"/>
              </a:rPr>
            </a:br>
            <a:r>
              <a:rPr lang="en-US" altLang="ja-JP" err="1">
                <a:ea typeface="游ゴシック"/>
              </a:rPr>
              <a:t>Xueliee</a:t>
            </a:r>
            <a:r>
              <a:rPr lang="ja-JP" altLang="en-US">
                <a:ea typeface="游ゴシック"/>
              </a:rPr>
              <a:t> </a:t>
            </a:r>
            <a:r>
              <a:rPr lang="en-US" altLang="ja-JP">
                <a:ea typeface="游ゴシック"/>
              </a:rPr>
              <a:t>MOTOR</a:t>
            </a:r>
            <a:r>
              <a:rPr lang="ja-JP" altLang="en-US">
                <a:ea typeface="游ゴシック"/>
              </a:rPr>
              <a:t> </a:t>
            </a:r>
            <a:br>
              <a:rPr lang="ja-JP" altLang="en-US">
                <a:ea typeface="游ゴシック"/>
              </a:rPr>
            </a:br>
            <a:r>
              <a:rPr lang="ja-JP" altLang="en-US">
                <a:ea typeface="游ゴシック"/>
                <a:cs typeface="+mn-lt"/>
              </a:rPr>
              <a:t>ホイール</a:t>
            </a:r>
          </a:p>
          <a:p>
            <a:endParaRPr lang="ja-JP" altLang="en-US">
              <a:ea typeface="游ゴシック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EACA2D9-8044-47C8-93CA-02F08F579656}"/>
              </a:ext>
            </a:extLst>
          </p:cNvPr>
          <p:cNvSpPr/>
          <p:nvPr/>
        </p:nvSpPr>
        <p:spPr>
          <a:xfrm>
            <a:off x="8234845" y="2101321"/>
            <a:ext cx="3096641" cy="407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游ゴシック"/>
              </a:rPr>
              <a:t>ホイール</a:t>
            </a:r>
            <a:endParaRPr lang="ja-JP"/>
          </a:p>
        </p:txBody>
      </p:sp>
      <p:pic>
        <p:nvPicPr>
          <p:cNvPr id="29" name="図 29" descr="輸送, ホイール, ブルー, ウィンドウ が含まれている画像&#10;&#10;説明は自動で生成されたものです">
            <a:extLst>
              <a:ext uri="{FF2B5EF4-FFF2-40B4-BE49-F238E27FC236}">
                <a16:creationId xmlns:a16="http://schemas.microsoft.com/office/drawing/2014/main" id="{68BFC4CC-9DA1-4FA7-A2D5-C467AF173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863" y="3044991"/>
            <a:ext cx="1027196" cy="9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45FD0-8150-4DD3-8448-4381ECBC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設計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F3CE27-6950-4039-8DC5-64074C3F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3624A4-615F-48A9-8832-2E82B7081B89}"/>
              </a:ext>
            </a:extLst>
          </p:cNvPr>
          <p:cNvSpPr/>
          <p:nvPr/>
        </p:nvSpPr>
        <p:spPr>
          <a:xfrm>
            <a:off x="3013294" y="2971303"/>
            <a:ext cx="1878594" cy="912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制御モジュール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5B62F53-8303-4C85-A537-70DD50825D76}"/>
              </a:ext>
            </a:extLst>
          </p:cNvPr>
          <p:cNvSpPr/>
          <p:nvPr/>
        </p:nvSpPr>
        <p:spPr>
          <a:xfrm>
            <a:off x="7147238" y="2948694"/>
            <a:ext cx="1637168" cy="912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モータ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69E06CC-F613-4C7F-A970-4E06620D8DC3}"/>
              </a:ext>
            </a:extLst>
          </p:cNvPr>
          <p:cNvSpPr/>
          <p:nvPr/>
        </p:nvSpPr>
        <p:spPr>
          <a:xfrm>
            <a:off x="7144782" y="4507761"/>
            <a:ext cx="1837693" cy="912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センサ</a:t>
            </a:r>
            <a:br>
              <a:rPr lang="ja-JP" altLang="en-US">
                <a:ea typeface="游ゴシック"/>
              </a:rPr>
            </a:br>
            <a:r>
              <a:rPr lang="ja-JP" altLang="en-US">
                <a:ea typeface="游ゴシック"/>
              </a:rPr>
              <a:t>（エンコーダ）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A42BBE-0121-4BF1-AAF9-645BDBD90EC8}"/>
              </a:ext>
            </a:extLst>
          </p:cNvPr>
          <p:cNvSpPr/>
          <p:nvPr/>
        </p:nvSpPr>
        <p:spPr>
          <a:xfrm>
            <a:off x="3115518" y="5031636"/>
            <a:ext cx="1837793" cy="82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センサ</a:t>
            </a:r>
            <a:br>
              <a:rPr lang="ja-JP" altLang="en-US">
                <a:ea typeface="游ゴシック"/>
              </a:rPr>
            </a:br>
            <a:r>
              <a:rPr lang="ja-JP" altLang="en-US">
                <a:ea typeface="游ゴシック"/>
              </a:rPr>
              <a:t>（測域）</a:t>
            </a:r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C369D66-086E-40AA-A077-08ABC1B254EC}"/>
              </a:ext>
            </a:extLst>
          </p:cNvPr>
          <p:cNvSpPr/>
          <p:nvPr/>
        </p:nvSpPr>
        <p:spPr>
          <a:xfrm>
            <a:off x="9643071" y="2947279"/>
            <a:ext cx="1674891" cy="912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ホイール</a:t>
            </a:r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0BC2896-599A-46E4-BFD3-9A05B41ECD76}"/>
              </a:ext>
            </a:extLst>
          </p:cNvPr>
          <p:cNvSpPr/>
          <p:nvPr/>
        </p:nvSpPr>
        <p:spPr>
          <a:xfrm>
            <a:off x="5696798" y="2946808"/>
            <a:ext cx="912891" cy="912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モータドライバ</a:t>
            </a:r>
          </a:p>
        </p:txBody>
      </p:sp>
    </p:spTree>
    <p:extLst>
      <p:ext uri="{BB962C8B-B14F-4D97-AF65-F5344CB8AC3E}">
        <p14:creationId xmlns:p14="http://schemas.microsoft.com/office/powerpoint/2010/main" val="192976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F946816FFA87146BE6EDC5DF7A85DF5" ma:contentTypeVersion="9" ma:contentTypeDescription="新しいドキュメントを作成します。" ma:contentTypeScope="" ma:versionID="152081a48bbf80d4bfd6b887366d186f">
  <xsd:schema xmlns:xsd="http://www.w3.org/2001/XMLSchema" xmlns:xs="http://www.w3.org/2001/XMLSchema" xmlns:p="http://schemas.microsoft.com/office/2006/metadata/properties" xmlns:ns2="cebf745d-e51e-41ef-a1f1-27fce0363cfd" targetNamespace="http://schemas.microsoft.com/office/2006/metadata/properties" ma:root="true" ma:fieldsID="5df790caeb41d967262cc7e0bc535079" ns2:_="">
    <xsd:import namespace="cebf745d-e51e-41ef-a1f1-27fce0363c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bf745d-e51e-41ef-a1f1-27fce0363c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62F9B1-80A0-4A07-B792-A76ACC321B3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0EC1934-BDF1-4983-B193-536911AA2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0F0017-EF74-4487-9A5C-6F1EEE645576}">
  <ds:schemaRefs>
    <ds:schemaRef ds:uri="cebf745d-e51e-41ef-a1f1-27fce0363cf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テーマ</vt:lpstr>
      <vt:lpstr>SCUP 自律移動ロボット班</vt:lpstr>
      <vt:lpstr>達成すること</vt:lpstr>
      <vt:lpstr>設計</vt:lpstr>
      <vt:lpstr>物品の選定理由</vt:lpstr>
      <vt:lpstr>作業の予定</vt:lpstr>
      <vt:lpstr>作業の予定</vt:lpstr>
      <vt:lpstr>設計</vt:lpstr>
      <vt:lpstr>設計</vt:lpstr>
      <vt:lpstr>設計</vt:lpstr>
    </vt:vector>
  </TitlesOfParts>
  <Company>筑波大学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kobayashishoki</dc:creator>
  <cp:revision>1</cp:revision>
  <dcterms:created xsi:type="dcterms:W3CDTF">2020-09-27T01:05:09Z</dcterms:created>
  <dcterms:modified xsi:type="dcterms:W3CDTF">2020-09-27T02:50:21Z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0x0101008F946816FFA87146BE6EDC5DF7A85DF5</vt:lpwstr>
  </property>
</Properties>
</file>