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/>
    <p:restoredTop sz="91148"/>
  </p:normalViewPr>
  <p:slideViewPr>
    <p:cSldViewPr snapToGrid="0" snapToObjects="1">
      <p:cViewPr>
        <p:scale>
          <a:sx n="160" d="100"/>
          <a:sy n="160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DBC4-CEE6-CD45-9A36-EBD00605C75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C4FA1-16FE-064D-8CD9-BD07ADC0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C4FA1-16FE-064D-8CD9-BD07ADC03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FF89-345A-1C4E-9A32-418D0FD6221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3F75-3D3E-5943-B73A-B84760E7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96191" y="1071915"/>
            <a:ext cx="9216736" cy="2408760"/>
            <a:chOff x="696191" y="1071915"/>
            <a:chExt cx="9216736" cy="2408760"/>
          </a:xfrm>
        </p:grpSpPr>
        <p:grpSp>
          <p:nvGrpSpPr>
            <p:cNvPr id="27" name="Group 26"/>
            <p:cNvGrpSpPr/>
            <p:nvPr/>
          </p:nvGrpSpPr>
          <p:grpSpPr>
            <a:xfrm>
              <a:off x="1978664" y="1071915"/>
              <a:ext cx="6328063" cy="601022"/>
              <a:chOff x="1309255" y="1051133"/>
              <a:chExt cx="6328063" cy="60102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09255" y="1051133"/>
                <a:ext cx="2036618" cy="6010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MAC header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45873" y="1051133"/>
                <a:ext cx="4291445" cy="6010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Payload data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6191" y="2460832"/>
              <a:ext cx="2743200" cy="1017752"/>
              <a:chOff x="696191" y="2460832"/>
              <a:chExt cx="2743200" cy="10177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14500" y="2460832"/>
                <a:ext cx="1724891" cy="521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582" y="2460832"/>
                <a:ext cx="1007918" cy="521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Src</a:t>
                </a:r>
                <a:r>
                  <a:rPr lang="en-US" dirty="0" smtClean="0"/>
                  <a:t> address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696191" y="3119643"/>
                <a:ext cx="2732809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96289" y="3109252"/>
                <a:ext cx="964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Packet 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29000" y="2462923"/>
              <a:ext cx="2743200" cy="1017752"/>
              <a:chOff x="696191" y="2460832"/>
              <a:chExt cx="2743200" cy="101775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714500" y="2460832"/>
                <a:ext cx="1724891" cy="521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6582" y="2460832"/>
                <a:ext cx="1007918" cy="521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Src</a:t>
                </a:r>
                <a:r>
                  <a:rPr lang="en-US" dirty="0" smtClean="0"/>
                  <a:t> address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696191" y="3119643"/>
                <a:ext cx="2732809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496289" y="3109252"/>
                <a:ext cx="964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Packet 2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169727" y="2460832"/>
              <a:ext cx="2743200" cy="1017752"/>
              <a:chOff x="696191" y="2460832"/>
              <a:chExt cx="2743200" cy="101775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14500" y="2460832"/>
                <a:ext cx="1724891" cy="521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6582" y="2460832"/>
                <a:ext cx="1007918" cy="521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Src</a:t>
                </a:r>
                <a:r>
                  <a:rPr lang="en-US" smtClean="0"/>
                  <a:t> address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696191" y="3119643"/>
                <a:ext cx="2732809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496289" y="3109252"/>
                <a:ext cx="964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Packet n</a:t>
                </a:r>
                <a:endParaRPr lang="en-US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6390409" y="2721511"/>
              <a:ext cx="52993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6582" y="1683328"/>
              <a:ext cx="3308700" cy="777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06727" y="1683328"/>
              <a:ext cx="1606200" cy="777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/>
          <p:cNvGrpSpPr/>
          <p:nvPr/>
        </p:nvGrpSpPr>
        <p:grpSpPr>
          <a:xfrm>
            <a:off x="8496028" y="862152"/>
            <a:ext cx="905507" cy="2038687"/>
            <a:chOff x="7515650" y="1096015"/>
            <a:chExt cx="905507" cy="2038687"/>
          </a:xfrm>
        </p:grpSpPr>
        <p:sp>
          <p:nvSpPr>
            <p:cNvPr id="91" name="Rectangle 90"/>
            <p:cNvSpPr/>
            <p:nvPr/>
          </p:nvSpPr>
          <p:spPr>
            <a:xfrm>
              <a:off x="7515650" y="1127216"/>
              <a:ext cx="197274" cy="320162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15650" y="1599212"/>
              <a:ext cx="197274" cy="2838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515650" y="2005801"/>
              <a:ext cx="197274" cy="283835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54756" y="109601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WB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754756" y="1946937"/>
              <a:ext cx="561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15650" y="2412389"/>
              <a:ext cx="197274" cy="283225"/>
            </a:xfrm>
            <a:prstGeom prst="rect">
              <a:avLst/>
            </a:prstGeom>
            <a:solidFill>
              <a:srgbClr val="73FEFF"/>
            </a:solidFill>
            <a:ln w="12700">
              <a:solidFill>
                <a:srgbClr val="76D6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54756" y="2369335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idle</a:t>
              </a:r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15650" y="2822057"/>
              <a:ext cx="197274" cy="28322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754756" y="1548009"/>
              <a:ext cx="666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747977" y="276537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CCA</a:t>
              </a:r>
              <a:endParaRPr lang="en-US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32550" y="862152"/>
            <a:ext cx="5571400" cy="3074022"/>
            <a:chOff x="632550" y="862152"/>
            <a:chExt cx="5571400" cy="3074022"/>
          </a:xfrm>
        </p:grpSpPr>
        <p:grpSp>
          <p:nvGrpSpPr>
            <p:cNvPr id="212" name="Group 211"/>
            <p:cNvGrpSpPr/>
            <p:nvPr/>
          </p:nvGrpSpPr>
          <p:grpSpPr>
            <a:xfrm>
              <a:off x="632550" y="862152"/>
              <a:ext cx="5571400" cy="2573777"/>
              <a:chOff x="632550" y="862152"/>
              <a:chExt cx="5571400" cy="257377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2550" y="2077144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6553" y="3066597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1022074" y="1123851"/>
                <a:ext cx="5175526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39733" y="91134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8298" y="148357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0572" y="2580704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H="1">
                <a:off x="1022074" y="1697837"/>
                <a:ext cx="5169176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1022074" y="2248384"/>
                <a:ext cx="5175526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1022074" y="2765370"/>
                <a:ext cx="5181876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>
                <a:off x="1022074" y="3251263"/>
                <a:ext cx="5175526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1208066" y="143948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32166" y="143948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208066" y="2248384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208066" y="2765370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98040" y="2250569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298040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87322" y="1956371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387322" y="1701975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594754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594754" y="2250212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675900" y="1432787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675900" y="2245528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811971" y="170418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811971" y="2765370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94468" y="2764051"/>
                <a:ext cx="507431" cy="1080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896310" y="2471680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103742" y="275917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184888" y="2760837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894364" y="1701975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101796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182942" y="1432787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856266" y="143948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452471" y="86535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776571" y="86535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532166" y="3259440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622140" y="3255275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711422" y="2967427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918854" y="325491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00000" y="3256584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2140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711422" y="1701975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18854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000000" y="1432787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4487435" y="1697215"/>
                <a:ext cx="294116" cy="1080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789372" y="1697837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857313" y="1127736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40245" y="1131340"/>
                <a:ext cx="4500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5395327" y="1127736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476473" y="862152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857313" y="1692604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940245" y="1435858"/>
                <a:ext cx="450000" cy="252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395327" y="1692604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476473" y="1693720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178" y="1337200"/>
                <a:ext cx="423716" cy="164502"/>
              </a:xfrm>
              <a:prstGeom prst="rect">
                <a:avLst/>
              </a:prstGeom>
            </p:spPr>
          </p:pic>
          <p:cxnSp>
            <p:nvCxnSpPr>
              <p:cNvPr id="174" name="Straight Arrow Connector 173"/>
              <p:cNvCxnSpPr/>
              <p:nvPr/>
            </p:nvCxnSpPr>
            <p:spPr>
              <a:xfrm>
                <a:off x="1592522" y="1311791"/>
                <a:ext cx="2894913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92522" y="1235736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87435" y="1224684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1150916" y="3555579"/>
              <a:ext cx="4653975" cy="380595"/>
              <a:chOff x="6883954" y="3801989"/>
              <a:chExt cx="4653975" cy="38059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6883954" y="3844453"/>
                <a:ext cx="197274" cy="284400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834947" y="3855007"/>
                <a:ext cx="197274" cy="28383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967177" y="3860853"/>
                <a:ext cx="197274" cy="283835"/>
              </a:xfrm>
              <a:prstGeom prst="rect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7123060" y="38132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WB</a:t>
                </a:r>
                <a:endParaRPr lang="en-US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9206283" y="3801989"/>
                <a:ext cx="5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ACK</a:t>
                </a:r>
                <a:endParaRPr lang="en-US" dirty="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9932377" y="3856306"/>
                <a:ext cx="197274" cy="283225"/>
              </a:xfrm>
              <a:prstGeom prst="rect">
                <a:avLst/>
              </a:prstGeom>
              <a:solidFill>
                <a:srgbClr val="73FEFF"/>
              </a:solidFill>
              <a:ln w="12700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10171483" y="3813252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idle</a:t>
                </a:r>
                <a:endParaRPr lang="en-US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10741024" y="3869939"/>
                <a:ext cx="197274" cy="2832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8074053" y="3803804"/>
                <a:ext cx="66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10973351" y="381325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CCA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/>
          <p:cNvGrpSpPr/>
          <p:nvPr/>
        </p:nvGrpSpPr>
        <p:grpSpPr>
          <a:xfrm>
            <a:off x="632550" y="862152"/>
            <a:ext cx="8550730" cy="3088916"/>
            <a:chOff x="632550" y="862152"/>
            <a:chExt cx="8550730" cy="3088916"/>
          </a:xfrm>
        </p:grpSpPr>
        <p:grpSp>
          <p:nvGrpSpPr>
            <p:cNvPr id="4" name="Group 3"/>
            <p:cNvGrpSpPr/>
            <p:nvPr/>
          </p:nvGrpSpPr>
          <p:grpSpPr>
            <a:xfrm>
              <a:off x="2741420" y="3570473"/>
              <a:ext cx="4653975" cy="380595"/>
              <a:chOff x="6883954" y="3801989"/>
              <a:chExt cx="4653975" cy="3805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883954" y="3844453"/>
                <a:ext cx="197274" cy="284400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34947" y="3855007"/>
                <a:ext cx="197274" cy="28383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67177" y="3860853"/>
                <a:ext cx="197274" cy="283835"/>
              </a:xfrm>
              <a:prstGeom prst="rect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23060" y="38132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WB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206283" y="3801989"/>
                <a:ext cx="5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ACK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32377" y="3856306"/>
                <a:ext cx="197274" cy="283225"/>
              </a:xfrm>
              <a:prstGeom prst="rect">
                <a:avLst/>
              </a:prstGeom>
              <a:solidFill>
                <a:srgbClr val="73FEFF"/>
              </a:solidFill>
              <a:ln w="12700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171483" y="3813252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741024" y="3869939"/>
                <a:ext cx="197274" cy="2832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74053" y="3803804"/>
                <a:ext cx="66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973351" y="381325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CCA</a:t>
                </a:r>
                <a:endParaRPr lang="en-US" dirty="0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632550" y="862152"/>
              <a:ext cx="8550730" cy="2590931"/>
              <a:chOff x="632550" y="862152"/>
              <a:chExt cx="8550730" cy="259093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32550" y="2077144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6553" y="3066597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1022074" y="1123851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39733" y="91134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8298" y="148357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0572" y="2580704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22074" y="1697837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022074" y="2248384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1037500" y="2764674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22074" y="3251263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860074" y="143948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60074" y="2248384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024630" y="2767747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50048" y="224261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50048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39330" y="1956371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39330" y="1701975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46762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46762" y="2250212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27908" y="1432787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27908" y="2253479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20584" y="276774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11032" y="2766428"/>
                <a:ext cx="507431" cy="1080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04923" y="2474057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12355" y="276154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93501" y="2763214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26411" y="1439714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7400" y="86535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951500" y="86535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26526" y="3251963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116500" y="3255749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205782" y="2967901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413214" y="3255392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494360" y="3257058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962650" y="1705166"/>
                <a:ext cx="99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51566" y="1698064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032242" y="1127736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115174" y="1123389"/>
                <a:ext cx="2016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323767" y="1127736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404913" y="862152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27458" y="1700782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110390" y="1436085"/>
                <a:ext cx="201600" cy="252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318983" y="1700782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400129" y="1701898"/>
                <a:ext cx="126000" cy="1008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0186" y="1337200"/>
                <a:ext cx="423716" cy="164502"/>
              </a:xfrm>
              <a:prstGeom prst="rect">
                <a:avLst/>
              </a:prstGeom>
            </p:spPr>
          </p:pic>
          <p:cxnSp>
            <p:nvCxnSpPr>
              <p:cNvPr id="69" name="Straight Arrow Connector 68"/>
              <p:cNvCxnSpPr/>
              <p:nvPr/>
            </p:nvCxnSpPr>
            <p:spPr>
              <a:xfrm>
                <a:off x="2244530" y="1311791"/>
                <a:ext cx="1701610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244530" y="1235736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949039" y="1235736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1675326" y="2252918"/>
                <a:ext cx="18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675326" y="2115301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/>
              <p:cNvSpPr/>
              <p:nvPr/>
            </p:nvSpPr>
            <p:spPr>
              <a:xfrm>
                <a:off x="6098163" y="170503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187445" y="1702291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394877" y="170503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476023" y="1433103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612094" y="1704503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694487" y="1702291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901919" y="170503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983065" y="1433103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071329" y="2534512"/>
                <a:ext cx="0" cy="432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 125"/>
              <p:cNvSpPr/>
              <p:nvPr/>
            </p:nvSpPr>
            <p:spPr>
              <a:xfrm>
                <a:off x="7278962" y="86535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38301" y="1408817"/>
                <a:ext cx="423716" cy="164502"/>
              </a:xfrm>
              <a:prstGeom prst="rect">
                <a:avLst/>
              </a:prstGeom>
            </p:spPr>
          </p:pic>
          <p:cxnSp>
            <p:nvCxnSpPr>
              <p:cNvPr id="130" name="Straight Arrow Connector 129"/>
              <p:cNvCxnSpPr/>
              <p:nvPr/>
            </p:nvCxnSpPr>
            <p:spPr>
              <a:xfrm>
                <a:off x="6392645" y="1383408"/>
                <a:ext cx="1701610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392645" y="1307353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097154" y="1307353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1078532" y="2764674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5818101" y="2534512"/>
                <a:ext cx="0" cy="432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5825304" y="2764674"/>
                <a:ext cx="194400" cy="1152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1445040" y="3020168"/>
                <a:ext cx="0" cy="432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145"/>
              <p:cNvSpPr/>
              <p:nvPr/>
            </p:nvSpPr>
            <p:spPr>
              <a:xfrm>
                <a:off x="1457467" y="3250330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5977127" y="3020168"/>
                <a:ext cx="0" cy="432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/>
              <p:cNvSpPr/>
              <p:nvPr/>
            </p:nvSpPr>
            <p:spPr>
              <a:xfrm>
                <a:off x="5984330" y="3250330"/>
                <a:ext cx="36000" cy="1152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83749" y="2257079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4883917" y="210786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8250883" y="210786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154"/>
              <p:cNvSpPr/>
              <p:nvPr/>
            </p:nvSpPr>
            <p:spPr>
              <a:xfrm>
                <a:off x="8250883" y="2249638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8099438" y="1701897"/>
                <a:ext cx="985805" cy="108077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705642" y="1120875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358162" y="1128768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632550" y="345635"/>
            <a:ext cx="8550730" cy="3625445"/>
            <a:chOff x="632550" y="345635"/>
            <a:chExt cx="8550730" cy="3625445"/>
          </a:xfrm>
        </p:grpSpPr>
        <p:grpSp>
          <p:nvGrpSpPr>
            <p:cNvPr id="4" name="Group 3"/>
            <p:cNvGrpSpPr/>
            <p:nvPr/>
          </p:nvGrpSpPr>
          <p:grpSpPr>
            <a:xfrm>
              <a:off x="2767976" y="3590485"/>
              <a:ext cx="4653975" cy="380595"/>
              <a:chOff x="6883954" y="3801989"/>
              <a:chExt cx="4653975" cy="3805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883954" y="3844453"/>
                <a:ext cx="197274" cy="284400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34947" y="3855007"/>
                <a:ext cx="197274" cy="28383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67177" y="3860853"/>
                <a:ext cx="197274" cy="283835"/>
              </a:xfrm>
              <a:prstGeom prst="rect">
                <a:avLst/>
              </a:prstGeom>
              <a:ln w="127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23060" y="38132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WB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206283" y="3801989"/>
                <a:ext cx="5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ACK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32377" y="3856306"/>
                <a:ext cx="197274" cy="283225"/>
              </a:xfrm>
              <a:prstGeom prst="rect">
                <a:avLst/>
              </a:prstGeom>
              <a:solidFill>
                <a:srgbClr val="73FEFF"/>
              </a:solidFill>
              <a:ln w="12700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171483" y="3813252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741024" y="3869939"/>
                <a:ext cx="197274" cy="2832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74053" y="3803804"/>
                <a:ext cx="66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973351" y="381325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CCA</a:t>
                </a:r>
                <a:endParaRPr lang="en-US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32550" y="345635"/>
              <a:ext cx="8550730" cy="3107448"/>
              <a:chOff x="632550" y="345635"/>
              <a:chExt cx="8550730" cy="310744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32550" y="2077144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6553" y="3066597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1022074" y="607018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39733" y="394516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8298" y="148357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0572" y="2580704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22074" y="1697837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022074" y="2248384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1037500" y="2764674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22074" y="3251263"/>
                <a:ext cx="814578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860074" y="1439487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60074" y="2248384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024630" y="2767747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50048" y="224261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50048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39330" y="1956371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39330" y="1701975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46762" y="1704721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46762" y="2250212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27908" y="1432787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27908" y="2253479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20584" y="276774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11032" y="2766428"/>
                <a:ext cx="507431" cy="1080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04923" y="2474057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12355" y="276154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93501" y="2763214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26411" y="1439714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27400" y="348524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951500" y="348524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26526" y="3251963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116500" y="3255749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205782" y="2967901"/>
                <a:ext cx="205200" cy="28383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413214" y="3255392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494360" y="3257058"/>
                <a:ext cx="1260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55164" y="1707436"/>
                <a:ext cx="162000" cy="1080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22126" y="1706080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712349" y="611219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95281" y="606872"/>
                <a:ext cx="2016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03874" y="611219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85020" y="345635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98018" y="170879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80950" y="1444101"/>
                <a:ext cx="201600" cy="252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989543" y="170879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70689" y="1709914"/>
                <a:ext cx="126000" cy="1008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0186" y="1337200"/>
                <a:ext cx="423716" cy="164502"/>
              </a:xfrm>
              <a:prstGeom prst="rect">
                <a:avLst/>
              </a:prstGeom>
            </p:spPr>
          </p:pic>
          <p:cxnSp>
            <p:nvCxnSpPr>
              <p:cNvPr id="69" name="Straight Arrow Connector 68"/>
              <p:cNvCxnSpPr/>
              <p:nvPr/>
            </p:nvCxnSpPr>
            <p:spPr>
              <a:xfrm>
                <a:off x="2244530" y="1311791"/>
                <a:ext cx="1701610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244530" y="1235736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949039" y="1235736"/>
                <a:ext cx="0" cy="6816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1675326" y="2252918"/>
                <a:ext cx="18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098163" y="170503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187445" y="1702291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394877" y="170503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476023" y="1433103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612094" y="1704503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694487" y="1702291"/>
                <a:ext cx="2052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901919" y="1705037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983065" y="1433103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071329" y="2534512"/>
                <a:ext cx="0" cy="432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 125"/>
              <p:cNvSpPr/>
              <p:nvPr/>
            </p:nvSpPr>
            <p:spPr>
              <a:xfrm>
                <a:off x="7278962" y="348524"/>
                <a:ext cx="792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20250" y="1249795"/>
                <a:ext cx="423716" cy="164502"/>
              </a:xfrm>
              <a:prstGeom prst="rect">
                <a:avLst/>
              </a:prstGeom>
            </p:spPr>
          </p:pic>
          <p:cxnSp>
            <p:nvCxnSpPr>
              <p:cNvPr id="130" name="Straight Arrow Connector 129"/>
              <p:cNvCxnSpPr/>
              <p:nvPr/>
            </p:nvCxnSpPr>
            <p:spPr>
              <a:xfrm>
                <a:off x="6392645" y="1240288"/>
                <a:ext cx="1701610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392645" y="1195276"/>
                <a:ext cx="0" cy="881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097154" y="1195276"/>
                <a:ext cx="0" cy="793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1078532" y="2764674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5818101" y="1105231"/>
                <a:ext cx="0" cy="18621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5825304" y="2764674"/>
                <a:ext cx="194400" cy="1152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1445040" y="3020168"/>
                <a:ext cx="0" cy="432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145"/>
              <p:cNvSpPr/>
              <p:nvPr/>
            </p:nvSpPr>
            <p:spPr>
              <a:xfrm>
                <a:off x="1457467" y="3250330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5977127" y="913654"/>
                <a:ext cx="0" cy="25394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/>
              <p:cNvSpPr/>
              <p:nvPr/>
            </p:nvSpPr>
            <p:spPr>
              <a:xfrm>
                <a:off x="5984330" y="3250330"/>
                <a:ext cx="36000" cy="1152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971212" y="2257079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4971380" y="210786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8425810" y="2107860"/>
                <a:ext cx="0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154"/>
              <p:cNvSpPr/>
              <p:nvPr/>
            </p:nvSpPr>
            <p:spPr>
              <a:xfrm>
                <a:off x="8425810" y="2249638"/>
                <a:ext cx="360000" cy="1008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2453908" y="1200643"/>
                <a:ext cx="3371396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1624" y="1253175"/>
                <a:ext cx="149760" cy="23040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0824" y="663033"/>
                <a:ext cx="149760" cy="230400"/>
              </a:xfrm>
              <a:prstGeom prst="rect">
                <a:avLst/>
              </a:prstGeom>
            </p:spPr>
          </p:pic>
          <p:cxnSp>
            <p:nvCxnSpPr>
              <p:cNvPr id="104" name="Straight Arrow Connector 103"/>
              <p:cNvCxnSpPr/>
              <p:nvPr/>
            </p:nvCxnSpPr>
            <p:spPr>
              <a:xfrm>
                <a:off x="2453908" y="997002"/>
                <a:ext cx="3521796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7114669" y="1707436"/>
                <a:ext cx="162000" cy="108000"/>
              </a:xfrm>
              <a:prstGeom prst="rect">
                <a:avLst/>
              </a:prstGeom>
              <a:solidFill>
                <a:srgbClr val="73FEFF"/>
              </a:solidFill>
              <a:ln w="3175">
                <a:solidFill>
                  <a:srgbClr val="76D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281631" y="1706080"/>
                <a:ext cx="79200" cy="1080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357523" y="170879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440455" y="1444101"/>
                <a:ext cx="324000" cy="252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776269" y="1708798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857415" y="1709914"/>
                <a:ext cx="126000" cy="1008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55577" y="611219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438509" y="606872"/>
                <a:ext cx="324000" cy="108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766373" y="611219"/>
                <a:ext cx="79200" cy="108000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847519" y="345635"/>
                <a:ext cx="126000" cy="25200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2454547" y="930426"/>
                <a:ext cx="0" cy="10585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9003" y="724011"/>
                <a:ext cx="151200" cy="175392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3900" y="658791"/>
                <a:ext cx="144000" cy="230400"/>
              </a:xfrm>
              <a:prstGeom prst="rect">
                <a:avLst/>
              </a:prstGeom>
            </p:spPr>
          </p:pic>
          <p:cxnSp>
            <p:nvCxnSpPr>
              <p:cNvPr id="135" name="Straight Connector 134"/>
              <p:cNvCxnSpPr/>
              <p:nvPr/>
            </p:nvCxnSpPr>
            <p:spPr>
              <a:xfrm>
                <a:off x="7114973" y="930426"/>
                <a:ext cx="0" cy="1167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9429" y="724011"/>
                <a:ext cx="151200" cy="175392"/>
              </a:xfrm>
              <a:prstGeom prst="rect">
                <a:avLst/>
              </a:prstGeom>
            </p:spPr>
          </p:pic>
          <p:cxnSp>
            <p:nvCxnSpPr>
              <p:cNvPr id="137" name="Straight Connector 136"/>
              <p:cNvCxnSpPr/>
              <p:nvPr/>
            </p:nvCxnSpPr>
            <p:spPr>
              <a:xfrm>
                <a:off x="8425810" y="893433"/>
                <a:ext cx="0" cy="164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7119501" y="982489"/>
                <a:ext cx="1306309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5870" y="744089"/>
                <a:ext cx="320000" cy="230400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3858" y="1213538"/>
                <a:ext cx="326400" cy="230400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3222" y="731434"/>
                <a:ext cx="317578" cy="230400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02023" y="1940812"/>
                <a:ext cx="339231" cy="180000"/>
              </a:xfrm>
              <a:prstGeom prst="rect">
                <a:avLst/>
              </a:prstGeom>
            </p:spPr>
          </p:pic>
          <p:cxnSp>
            <p:nvCxnSpPr>
              <p:cNvPr id="157" name="Straight Arrow Connector 156"/>
              <p:cNvCxnSpPr/>
              <p:nvPr/>
            </p:nvCxnSpPr>
            <p:spPr>
              <a:xfrm>
                <a:off x="6409754" y="1917226"/>
                <a:ext cx="729908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14320</TotalTime>
  <Words>55</Words>
  <Application>Microsoft Macintosh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Thiep</dc:creator>
  <cp:lastModifiedBy>Nguyen Van Thiep</cp:lastModifiedBy>
  <cp:revision>38</cp:revision>
  <dcterms:created xsi:type="dcterms:W3CDTF">2016-08-30T13:01:04Z</dcterms:created>
  <dcterms:modified xsi:type="dcterms:W3CDTF">2016-09-21T14:41:03Z</dcterms:modified>
</cp:coreProperties>
</file>