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680"/>
  </p:normalViewPr>
  <p:slideViewPr>
    <p:cSldViewPr snapToGrid="0">
      <p:cViewPr varScale="1">
        <p:scale>
          <a:sx n="116" d="100"/>
          <a:sy n="116" d="100"/>
        </p:scale>
        <p:origin x="19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CD1F-C56B-160B-5F85-C923D29A4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239B9-328C-3BFD-106B-0C1BD35A7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D70E-F9F7-7550-3958-8173DE53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9FCF-17CD-FB4F-9663-A7B84FA7178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EB1E-7FD1-F35E-61F7-730FE404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68D1-6A95-0B9C-D31B-0297D5AF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970-4A50-F747-900D-C84C6BC5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6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4D9B-C81A-6F82-830E-3EB7EBD5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43F9A-C3AE-C541-E788-8AC8E0A73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E900-49C0-95DB-C07F-7906C480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9FCF-17CD-FB4F-9663-A7B84FA7178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5CE2-4684-6C26-62C1-AA264518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CBAE-65E7-E212-3269-8747976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970-4A50-F747-900D-C84C6BC5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7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F969B-FE0A-A46E-38DA-50E59B77C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B95B5-1C6C-783F-963F-5ECD2131A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9384-8249-F77F-E614-28E5D5AF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9FCF-17CD-FB4F-9663-A7B84FA7178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5F91-C7A1-ADBE-398C-E785B61B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8CE5-1FB3-CAE9-9058-B8625E19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970-4A50-F747-900D-C84C6BC5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09DE-A6CA-3402-F87F-2F9BB5A0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B4F5-8EDD-893F-6931-D0FB9F882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D9FC-35D2-2DA9-6B07-0856B5EC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9FCF-17CD-FB4F-9663-A7B84FA7178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9E06-5D6E-12FB-3ABA-5606C2E2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F201-6AAA-401C-FCE9-105FD05B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970-4A50-F747-900D-C84C6BC5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8953-DE94-B03B-236E-3B9BCC4F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3BA27-9E0A-3383-A43B-56938D40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CEC72-E293-79D1-0BDB-9E24B93B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9FCF-17CD-FB4F-9663-A7B84FA7178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F265-3F6B-1FFF-C197-771B27B7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776C-AA00-F3FE-2A59-1CBC420F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970-4A50-F747-900D-C84C6BC5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0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FDC5-0300-04BF-4343-DD2E763A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409C-42B6-FC50-1DAA-4550041E6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63BCD-A28A-B3D5-B692-6C718CB2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CCD1F-8B43-4F10-DE08-BA9C949A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9FCF-17CD-FB4F-9663-A7B84FA7178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94F3B-9E8A-753B-6324-69B5A40B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2335-AF66-8CE1-F077-024A04FC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970-4A50-F747-900D-C84C6BC5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A61E-B29E-57AA-1B1B-66E81359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A6086-F4F4-C4B0-F379-C536407B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935D1-05DC-33E1-2C05-5D5629A68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8B934-1A79-6CDE-2435-7CCD6A2EF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9A635-46B1-06D8-496D-3987A551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282AA-C56E-C924-F477-A565D3F3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9FCF-17CD-FB4F-9663-A7B84FA7178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7DC90-A44F-6ABF-5CA8-B5208656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9FFFB-D3B9-AC20-2DAB-838D1E61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970-4A50-F747-900D-C84C6BC5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2BE8-8518-E99A-8ED1-8A9BF4E0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78E19-AC8C-A3FD-BA4C-050AA80C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9FCF-17CD-FB4F-9663-A7B84FA7178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BCA2B-C249-7C4D-6A66-02E8121B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A1A74-73FC-5BD9-505A-D56A2042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970-4A50-F747-900D-C84C6BC5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A3F28-227B-FF30-A5B7-CDA417D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9FCF-17CD-FB4F-9663-A7B84FA7178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2930C-7D54-CFEE-4B24-FE6EEB97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E739-6E52-C906-C02A-7CBE36E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970-4A50-F747-900D-C84C6BC5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ED45-31E2-B297-6366-A78483A4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80F5-5BD2-8A30-C408-2A24BD9A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947CA-F5DC-4E42-5986-A399B51E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834A2-FD2A-CE60-8F77-27891B6D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9FCF-17CD-FB4F-9663-A7B84FA7178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C3DF-B20B-99B0-DB32-ADB3EEF5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85E63-1BEB-3985-11BC-86797C33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970-4A50-F747-900D-C84C6BC5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94AF-C879-220F-E57C-35442CCE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02076-9355-F931-85E6-7BF26504B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8530E-BBE4-408C-1C08-B1AB1AB46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26263-7153-CA06-CB17-5021D31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9FCF-17CD-FB4F-9663-A7B84FA7178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827E-70C4-831F-DAB9-F35D0EC2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1DF79-069D-349C-15AF-25F2738B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4970-4A50-F747-900D-C84C6BC5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C559F-D467-3D24-CB8A-4357A60D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CA92F-3B63-2350-F641-0B939D3E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E4F7-63F7-C3E2-FAC4-AC8A93D91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49FCF-17CD-FB4F-9663-A7B84FA7178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AFA77-A8A2-14F8-50C0-CCDDAC336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3EE6-19A2-E04C-9E0B-B0411316D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4970-4A50-F747-900D-C84C6BC5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ttle UI | CAPX Wiki | Fandom">
            <a:extLst>
              <a:ext uri="{FF2B5EF4-FFF2-40B4-BE49-F238E27FC236}">
                <a16:creationId xmlns:a16="http://schemas.microsoft.com/office/drawing/2014/main" id="{9AE27C77-2190-5988-8D05-9247268C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9" y="3094239"/>
            <a:ext cx="3649785" cy="273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kémon Ruby and Sapphire - The Cutting Room Floor">
            <a:extLst>
              <a:ext uri="{FF2B5EF4-FFF2-40B4-BE49-F238E27FC236}">
                <a16:creationId xmlns:a16="http://schemas.microsoft.com/office/drawing/2014/main" id="{FC14BC7D-883B-0E0F-2A1C-7EBF51EE3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9" y="0"/>
            <a:ext cx="3653204" cy="243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kémon Battle Woods (2022)">
            <a:extLst>
              <a:ext uri="{FF2B5EF4-FFF2-40B4-BE49-F238E27FC236}">
                <a16:creationId xmlns:a16="http://schemas.microsoft.com/office/drawing/2014/main" id="{D08564D4-DE27-0FFC-871F-7E3F8F456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378" y="95411"/>
            <a:ext cx="2927839" cy="212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ich starter should I get | Fandom">
            <a:extLst>
              <a:ext uri="{FF2B5EF4-FFF2-40B4-BE49-F238E27FC236}">
                <a16:creationId xmlns:a16="http://schemas.microsoft.com/office/drawing/2014/main" id="{48222BDA-F522-D040-F107-D5F77BDB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70" y="95411"/>
            <a:ext cx="3373682" cy="599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e Pokemon Battle Template by PeregrineTheGryphon on DeviantArt">
            <a:extLst>
              <a:ext uri="{FF2B5EF4-FFF2-40B4-BE49-F238E27FC236}">
                <a16:creationId xmlns:a16="http://schemas.microsoft.com/office/drawing/2014/main" id="{EFCA9A78-2760-517C-1038-485AABD6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19" y="2435469"/>
            <a:ext cx="4887546" cy="326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2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FA0EF4-7ED4-0820-9234-558C5C16AFBC}"/>
              </a:ext>
            </a:extLst>
          </p:cNvPr>
          <p:cNvSpPr/>
          <p:nvPr/>
        </p:nvSpPr>
        <p:spPr>
          <a:xfrm>
            <a:off x="4090047" y="342018"/>
            <a:ext cx="3324305" cy="454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5E46A-97BB-CE8D-F87A-D3D84F269E7B}"/>
              </a:ext>
            </a:extLst>
          </p:cNvPr>
          <p:cNvSpPr/>
          <p:nvPr/>
        </p:nvSpPr>
        <p:spPr>
          <a:xfrm>
            <a:off x="1892571" y="4724889"/>
            <a:ext cx="7737231" cy="142873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TEXT CONTAINER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9E2E9-F909-A00E-ACB3-62B4E064F50D}"/>
              </a:ext>
            </a:extLst>
          </p:cNvPr>
          <p:cNvSpPr/>
          <p:nvPr/>
        </p:nvSpPr>
        <p:spPr>
          <a:xfrm>
            <a:off x="1892571" y="6219724"/>
            <a:ext cx="7737231" cy="3389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09C119-0586-8902-65CA-7EA238724C9A}"/>
              </a:ext>
            </a:extLst>
          </p:cNvPr>
          <p:cNvSpPr/>
          <p:nvPr/>
        </p:nvSpPr>
        <p:spPr>
          <a:xfrm>
            <a:off x="1892571" y="862988"/>
            <a:ext cx="7737231" cy="37958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41839-CF4A-C7F6-DE1D-4D06295058D6}"/>
              </a:ext>
            </a:extLst>
          </p:cNvPr>
          <p:cNvSpPr txBox="1"/>
          <p:nvPr/>
        </p:nvSpPr>
        <p:spPr>
          <a:xfrm>
            <a:off x="9817866" y="189123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8ACE29-2CD9-6212-04CC-C55A908D7FAC}"/>
              </a:ext>
            </a:extLst>
          </p:cNvPr>
          <p:cNvSpPr/>
          <p:nvPr/>
        </p:nvSpPr>
        <p:spPr>
          <a:xfrm>
            <a:off x="1802599" y="299291"/>
            <a:ext cx="7925295" cy="6369586"/>
          </a:xfrm>
          <a:prstGeom prst="rect">
            <a:avLst/>
          </a:prstGeom>
          <a:noFill/>
          <a:ln w="38100">
            <a:solidFill>
              <a:srgbClr val="C0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026DF-DAF0-B85B-9805-03B4475E5D69}"/>
              </a:ext>
            </a:extLst>
          </p:cNvPr>
          <p:cNvSpPr/>
          <p:nvPr/>
        </p:nvSpPr>
        <p:spPr>
          <a:xfrm>
            <a:off x="3022522" y="1065212"/>
            <a:ext cx="5459353" cy="3392277"/>
          </a:xfrm>
          <a:prstGeom prst="rect">
            <a:avLst/>
          </a:prstGeom>
          <a:noFill/>
          <a:ln w="38100">
            <a:solidFill>
              <a:srgbClr val="7030A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02542-CA58-E9C9-0B6F-84CA5B23FB12}"/>
              </a:ext>
            </a:extLst>
          </p:cNvPr>
          <p:cNvSpPr txBox="1"/>
          <p:nvPr/>
        </p:nvSpPr>
        <p:spPr>
          <a:xfrm>
            <a:off x="9787379" y="1751683"/>
            <a:ext cx="191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GAME CONTAINER</a:t>
            </a:r>
          </a:p>
        </p:txBody>
      </p:sp>
    </p:spTree>
    <p:extLst>
      <p:ext uri="{BB962C8B-B14F-4D97-AF65-F5344CB8AC3E}">
        <p14:creationId xmlns:p14="http://schemas.microsoft.com/office/powerpoint/2010/main" val="242972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Bisain</dc:creator>
  <cp:lastModifiedBy>Bisain</cp:lastModifiedBy>
  <cp:revision>1</cp:revision>
  <dcterms:created xsi:type="dcterms:W3CDTF">2023-01-15T05:13:26Z</dcterms:created>
  <dcterms:modified xsi:type="dcterms:W3CDTF">2023-01-16T09:10:03Z</dcterms:modified>
</cp:coreProperties>
</file>