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B506413-A10A-DCE7-BDB2-72B776CD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E3C52979-2251-B899-EF30-2A194385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659B1BE-F6BC-9E84-C540-ECF05CC3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00A5C17-5C97-6BFA-FA25-D601AD8C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6792619-4C74-9FA2-C330-0BA2867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571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FD33A35-6585-63F4-7744-6EC57C2D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819AAC6-7176-AE02-C1EE-7BAFE066F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BFBF88C-2E06-6739-B558-4D1F225D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D6A594A-C831-7E42-55A4-AA31FA5B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E8816EF-A6DB-04B6-071C-3BD5572A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279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94BAAACE-3B96-9A30-A13F-9EDEE719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FF8DDDC7-B222-C412-E11A-3354B007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D727CDA-4CE2-E47C-28CE-B2E472C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C8C4806-A129-0DFC-820C-E0C7BF46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FF6B6F1-83C8-CC25-8870-3AC6FC70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074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86FBC05-951B-0E27-C994-A191CC85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BC6EC5C-D251-7265-0932-90E22A23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7FB6D4-F508-0985-5DFB-513640AF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0126931-990B-3F61-3E0A-1CCF1A5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E5D99CB-2F84-0CFE-67E2-9AD189E5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804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00C1B22-0EDC-5433-9C7A-C2E60766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FD2E27-E87B-2E60-2679-6D6CF043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CB4B802-A55D-05DF-7877-5D41A733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6B98E3B-85A4-888A-604B-F4FEFD9B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366262E-8C02-E0D5-2C52-BC6C12E6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810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640113-A8ED-3F82-8492-AE616B6B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777AC79-EFDA-D98B-3926-F4D8EC8F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1F350547-F73D-319E-08AA-847DB365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4DB2E3C-FFBD-9DA6-8DAB-40F21B4D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1C6BBAD9-DF75-13C7-9D1A-1B77C1C5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84B0844-1AE9-3281-ED32-602C54F6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859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1FB4549-7970-D2BE-3E87-D6CF6315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26687EDF-F1E6-B632-EF40-5CA736C6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C63AA7DE-19A7-A094-B69C-4579C232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E60C441E-8B9F-5AEC-B887-1AF4E7761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54E3EA2F-BE0B-2029-9B88-12AD882D8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C8CEC4A3-FDA4-D3FE-1909-9BB0046D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072A6F86-A52F-87E0-2648-81C9D5E9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BC16D6B-9AED-4971-7B51-42D6CCDD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946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DC98F07-569C-97AA-4106-5BA01193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C819654-8727-7DC7-01D9-F999805C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DF645A51-A9B8-2BC9-3E7F-E715E066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9B6C067-3A46-5D40-047D-9357DBD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550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F2AB35B-C184-F4D8-5153-6BCAE5BB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2D3D9FC-F92E-27CA-EE08-9F763583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7E76A25-7905-B8E1-43D6-4402B364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804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84CA98A-BDCD-351C-66DC-9B948DCA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BC6AC52-50E8-0735-F444-7F9321EF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CBA0D2D8-90C5-77E3-22BA-21734261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DD81BF4-9A67-322D-DF21-E7EEB4E5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370347E8-E79F-5687-86BF-AA9C5312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1FDF37B6-771E-FF71-EAD9-B17FA51B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486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153D9E-959E-B1E1-4573-F8297995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EE5610E2-475C-F372-A2AE-6FE621E7C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C7255B95-02DF-6C3A-DE78-BA7D3DD17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1609C02-3E6F-3BDF-FCC6-046A3330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35A6352-2F53-7071-2F9B-0F0176A7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ACE2366-6CF7-A792-F595-A4FD3A7C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1706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E1B3D26C-DE74-0E24-FC2C-D4E105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A3802B1-A1C2-C9BB-13E8-0EC5B02C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CB25ADD-46F6-07A5-193F-182E5F41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54BAF-9E58-40B9-ADDC-0022BA13B894}" type="datetimeFigureOut">
              <a:rPr lang="de-DE" smtClean="0"/>
              <a:pPr/>
              <a:t>12.11.2023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658413-CE80-D33D-9692-98BD42D2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A0A50A9-0FE8-FF11-41EA-FD973CDF8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8439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60">
            <a:extLst>
              <a:ext uri="{FF2B5EF4-FFF2-40B4-BE49-F238E27FC236}">
                <a16:creationId xmlns="" xmlns:a16="http://schemas.microsoft.com/office/drawing/2014/main" id="{4BE5F4D0-B999-05C4-C855-8A160C9229BD}"/>
              </a:ext>
            </a:extLst>
          </p:cNvPr>
          <p:cNvGrpSpPr/>
          <p:nvPr/>
        </p:nvGrpSpPr>
        <p:grpSpPr>
          <a:xfrm>
            <a:off x="3632523" y="1727081"/>
            <a:ext cx="4664413" cy="2939845"/>
            <a:chOff x="3529781" y="1634613"/>
            <a:chExt cx="4664413" cy="2939845"/>
          </a:xfrm>
        </p:grpSpPr>
        <p:pic>
          <p:nvPicPr>
            <p:cNvPr id="5" name="Grafik 4" descr="Volumen mit einfarbiger Füllung">
              <a:extLst>
                <a:ext uri="{FF2B5EF4-FFF2-40B4-BE49-F238E27FC236}">
                  <a16:creationId xmlns="" xmlns:a16="http://schemas.microsoft.com/office/drawing/2014/main" id="{551B0F16-016C-A6FF-B3B9-643A3D042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8589" y="1634613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Radiomikrofon mit einfarbiger Füllung">
              <a:extLst>
                <a:ext uri="{FF2B5EF4-FFF2-40B4-BE49-F238E27FC236}">
                  <a16:creationId xmlns="" xmlns:a16="http://schemas.microsoft.com/office/drawing/2014/main" id="{3760C04C-D5D1-9F92-15FD-03CA88CC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099" y="3660058"/>
              <a:ext cx="914400" cy="914400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="" xmlns:a16="http://schemas.microsoft.com/office/drawing/2014/main" id="{0D7BC79C-1BA1-D72E-D380-AA37EE738E4F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529781" y="2091813"/>
              <a:ext cx="31688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77890C79-70F7-8F58-D3A8-1ADB7BF8669C}"/>
                </a:ext>
              </a:extLst>
            </p:cNvPr>
            <p:cNvSpPr/>
            <p:nvPr/>
          </p:nvSpPr>
          <p:spPr>
            <a:xfrm>
              <a:off x="4835014" y="2669457"/>
              <a:ext cx="1071716" cy="867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Echo and Noise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Cancellation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="" xmlns:a16="http://schemas.microsoft.com/office/drawing/2014/main" id="{E709824F-BE4A-ABAE-EE91-F2F330E9405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 flipV="1">
              <a:off x="3529781" y="4114795"/>
              <a:ext cx="1791930" cy="1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="" xmlns:a16="http://schemas.microsoft.com/office/drawing/2014/main" id="{C0B3AFA4-6A8A-F078-FE1E-4181BEED91C4}"/>
                </a:ext>
              </a:extLst>
            </p:cNvPr>
            <p:cNvSpPr/>
            <p:nvPr/>
          </p:nvSpPr>
          <p:spPr>
            <a:xfrm>
              <a:off x="5321711" y="4065633"/>
              <a:ext cx="98322" cy="10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="" xmlns:a16="http://schemas.microsoft.com/office/drawing/2014/main" id="{3098C320-B0E0-80D3-C891-D883758C1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0033" y="4113562"/>
              <a:ext cx="1190066" cy="12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="" xmlns:a16="http://schemas.microsoft.com/office/drawing/2014/main" id="{6F376301-2D84-692E-E6ED-80D38D5B423C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5370872" y="3537152"/>
              <a:ext cx="0" cy="528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="" xmlns:a16="http://schemas.microsoft.com/office/drawing/2014/main" id="{FF6C6623-CBA4-2B1D-E073-ED2F57422FB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370872" y="2091813"/>
              <a:ext cx="0" cy="577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erbinder: gewinkelt 30">
              <a:extLst>
                <a:ext uri="{FF2B5EF4-FFF2-40B4-BE49-F238E27FC236}">
                  <a16:creationId xmlns="" xmlns:a16="http://schemas.microsoft.com/office/drawing/2014/main" id="{9B42DC58-6201-57DB-639F-6E6AE3C5CA4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4111117" y="3390898"/>
              <a:ext cx="1011490" cy="4363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ogen 43">
              <a:extLst>
                <a:ext uri="{FF2B5EF4-FFF2-40B4-BE49-F238E27FC236}">
                  <a16:creationId xmlns="" xmlns:a16="http://schemas.microsoft.com/office/drawing/2014/main" id="{4CCAAFA4-404E-702C-EFEE-E703A545C8C8}"/>
                </a:ext>
              </a:extLst>
            </p:cNvPr>
            <p:cNvSpPr/>
            <p:nvPr/>
          </p:nvSpPr>
          <p:spPr>
            <a:xfrm>
              <a:off x="6842589" y="2071364"/>
              <a:ext cx="1351605" cy="1994267"/>
            </a:xfrm>
            <a:prstGeom prst="arc">
              <a:avLst>
                <a:gd name="adj1" fmla="val 16735583"/>
                <a:gd name="adj2" fmla="val 5303246"/>
              </a:avLst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>
              <a:extLst>
                <a:ext uri="{FF2B5EF4-FFF2-40B4-BE49-F238E27FC236}">
                  <a16:creationId xmlns="" xmlns:a16="http://schemas.microsoft.com/office/drawing/2014/main" id="{690370DA-8D63-48AC-0EE1-04E73F5450D7}"/>
                </a:ext>
              </a:extLst>
            </p:cNvPr>
            <p:cNvSpPr txBox="1"/>
            <p:nvPr/>
          </p:nvSpPr>
          <p:spPr>
            <a:xfrm>
              <a:off x="5242028" y="396871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+</a:t>
              </a: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ED3C6559-470E-A303-2C96-9DBE3456190D}"/>
                    </a:ext>
                  </a:extLst>
                </p:cNvPr>
                <p:cNvSpPr txBox="1"/>
                <p:nvPr/>
              </p:nvSpPr>
              <p:spPr>
                <a:xfrm>
                  <a:off x="5427918" y="3654215"/>
                  <a:ext cx="30796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="" xmlns:a16="http://schemas.microsoft.com/office/drawing/2014/main" id="{ED3C6559-470E-A303-2C96-9DBE34561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918" y="3654215"/>
                  <a:ext cx="307968" cy="184666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1961" t="-26667" r="-56863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3685EC7A-4101-B11D-473B-7B0FFEC10B17}"/>
                    </a:ext>
                  </a:extLst>
                </p:cNvPr>
                <p:cNvSpPr txBox="1"/>
                <p:nvPr/>
              </p:nvSpPr>
              <p:spPr>
                <a:xfrm>
                  <a:off x="3593916" y="2135747"/>
                  <a:ext cx="192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57" name="Textfeld 56">
                  <a:extLst>
                    <a:ext uri="{FF2B5EF4-FFF2-40B4-BE49-F238E27FC236}">
                      <a16:creationId xmlns="" xmlns:a16="http://schemas.microsoft.com/office/drawing/2014/main" id="{3685EC7A-4101-B11D-473B-7B0FFEC10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916" y="2135747"/>
                  <a:ext cx="192552" cy="184666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9375" r="-625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F0D44A5D-1901-B142-DBD5-E93061F7E58B}"/>
                    </a:ext>
                  </a:extLst>
                </p:cNvPr>
                <p:cNvSpPr txBox="1"/>
                <p:nvPr/>
              </p:nvSpPr>
              <p:spPr>
                <a:xfrm>
                  <a:off x="4835014" y="3893003"/>
                  <a:ext cx="18473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59" name="Textfeld 58">
                  <a:extLst>
                    <a:ext uri="{FF2B5EF4-FFF2-40B4-BE49-F238E27FC236}">
                      <a16:creationId xmlns="" xmlns:a16="http://schemas.microsoft.com/office/drawing/2014/main" id="{F0D44A5D-1901-B142-DBD5-E93061F7E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14" y="3893003"/>
                  <a:ext cx="184731" cy="184666"/>
                </a:xfrm>
                <a:prstGeom prst="rect">
                  <a:avLst/>
                </a:prstGeom>
                <a:blipFill>
                  <a:blip r:embed="rId8" cstate="print"/>
                  <a:stretch>
                    <a:fillRect l="-10000" r="-3333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7BB94F52-DD2B-21A0-1D84-743439CB0CE1}"/>
                    </a:ext>
                  </a:extLst>
                </p:cNvPr>
                <p:cNvSpPr txBox="1"/>
                <p:nvPr/>
              </p:nvSpPr>
              <p:spPr>
                <a:xfrm>
                  <a:off x="6217026" y="3893003"/>
                  <a:ext cx="20204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0" name="Textfeld 59">
                  <a:extLst>
                    <a:ext uri="{FF2B5EF4-FFF2-40B4-BE49-F238E27FC236}">
                      <a16:creationId xmlns="" xmlns:a16="http://schemas.microsoft.com/office/drawing/2014/main" id="{7BB94F52-DD2B-21A0-1D84-743439CB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26" y="3893003"/>
                  <a:ext cx="202042" cy="184666"/>
                </a:xfrm>
                <a:prstGeom prst="rect">
                  <a:avLst/>
                </a:prstGeom>
                <a:blipFill>
                  <a:blip r:embed="rId9" cstate="print"/>
                  <a:stretch>
                    <a:fillRect l="-21212" r="-303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39105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2261063" y="1477563"/>
            <a:ext cx="7544467" cy="3874616"/>
            <a:chOff x="2261063" y="1477563"/>
            <a:chExt cx="7544467" cy="3874616"/>
          </a:xfrm>
        </p:grpSpPr>
        <p:grpSp>
          <p:nvGrpSpPr>
            <p:cNvPr id="2" name="Gruppieren 60">
              <a:extLst>
                <a:ext uri="{FF2B5EF4-FFF2-40B4-BE49-F238E27FC236}">
                  <a16:creationId xmlns="" xmlns:a16="http://schemas.microsoft.com/office/drawing/2014/main" id="{4BE5F4D0-B999-05C4-C855-8A160C9229BD}"/>
                </a:ext>
              </a:extLst>
            </p:cNvPr>
            <p:cNvGrpSpPr/>
            <p:nvPr/>
          </p:nvGrpSpPr>
          <p:grpSpPr>
            <a:xfrm>
              <a:off x="3632523" y="1727081"/>
              <a:ext cx="4664413" cy="2939845"/>
              <a:chOff x="3529781" y="1634613"/>
              <a:chExt cx="4664413" cy="2939845"/>
            </a:xfrm>
          </p:grpSpPr>
          <p:pic>
            <p:nvPicPr>
              <p:cNvPr id="5" name="Grafik 4" descr="Volumen mit einfarbiger Füllung">
                <a:extLst>
                  <a:ext uri="{FF2B5EF4-FFF2-40B4-BE49-F238E27FC236}">
                    <a16:creationId xmlns="" xmlns:a16="http://schemas.microsoft.com/office/drawing/2014/main" id="{551B0F16-016C-A6FF-B3B9-643A3D042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8589" y="16346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fik 6" descr="Radiomikrofon mit einfarbiger Füllung">
                <a:extLst>
                  <a:ext uri="{FF2B5EF4-FFF2-40B4-BE49-F238E27FC236}">
                    <a16:creationId xmlns="" xmlns:a16="http://schemas.microsoft.com/office/drawing/2014/main" id="{3760C04C-D5D1-9F92-15FD-03CA88CCC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10099" y="366005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9" name="Gerade Verbindung mit Pfeil 8">
                <a:extLst>
                  <a:ext uri="{FF2B5EF4-FFF2-40B4-BE49-F238E27FC236}">
                    <a16:creationId xmlns="" xmlns:a16="http://schemas.microsoft.com/office/drawing/2014/main" id="{0D7BC79C-1BA1-D72E-D380-AA37EE738E4F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29781" y="2091813"/>
                <a:ext cx="31688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hteck 9">
                <a:extLst>
                  <a:ext uri="{FF2B5EF4-FFF2-40B4-BE49-F238E27FC236}">
                    <a16:creationId xmlns="" xmlns:a16="http://schemas.microsoft.com/office/drawing/2014/main" id="{77890C79-70F7-8F58-D3A8-1ADB7BF8669C}"/>
                  </a:ext>
                </a:extLst>
              </p:cNvPr>
              <p:cNvSpPr/>
              <p:nvPr/>
            </p:nvSpPr>
            <p:spPr>
              <a:xfrm>
                <a:off x="4835014" y="2669457"/>
                <a:ext cx="1071716" cy="867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Echo and Noise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Cancellation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="" xmlns:a16="http://schemas.microsoft.com/office/drawing/2014/main" id="{E709824F-BE4A-ABAE-EE91-F2F330E9405C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 flipV="1">
                <a:off x="3529781" y="4114795"/>
                <a:ext cx="1791930" cy="1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lipse 14">
                <a:extLst>
                  <a:ext uri="{FF2B5EF4-FFF2-40B4-BE49-F238E27FC236}">
                    <a16:creationId xmlns="" xmlns:a16="http://schemas.microsoft.com/office/drawing/2014/main" id="{C0B3AFA4-6A8A-F078-FE1E-4181BEED91C4}"/>
                  </a:ext>
                </a:extLst>
              </p:cNvPr>
              <p:cNvSpPr/>
              <p:nvPr/>
            </p:nvSpPr>
            <p:spPr>
              <a:xfrm>
                <a:off x="5321711" y="4065633"/>
                <a:ext cx="98322" cy="1007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="" xmlns:a16="http://schemas.microsoft.com/office/drawing/2014/main" id="{3098C320-B0E0-80D3-C891-D883758C1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20033" y="4113562"/>
                <a:ext cx="1190066" cy="1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="" xmlns:a16="http://schemas.microsoft.com/office/drawing/2014/main" id="{6F376301-2D84-692E-E6ED-80D38D5B423C}"/>
                  </a:ext>
                </a:extLst>
              </p:cNvPr>
              <p:cNvCxnSpPr>
                <a:cxnSpLocks/>
                <a:stCxn id="10" idx="2"/>
                <a:endCxn id="15" idx="0"/>
              </p:cNvCxnSpPr>
              <p:nvPr/>
            </p:nvCxnSpPr>
            <p:spPr>
              <a:xfrm>
                <a:off x="5370872" y="3537152"/>
                <a:ext cx="0" cy="528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="" xmlns:a16="http://schemas.microsoft.com/office/drawing/2014/main" id="{FF6C6623-CBA4-2B1D-E073-ED2F57422FBC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370872" y="2091813"/>
                <a:ext cx="0" cy="577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Verbinder: gewinkelt 30">
                <a:extLst>
                  <a:ext uri="{FF2B5EF4-FFF2-40B4-BE49-F238E27FC236}">
                    <a16:creationId xmlns="" xmlns:a16="http://schemas.microsoft.com/office/drawing/2014/main" id="{9B42DC58-6201-57DB-639F-6E6AE3C5CA4B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 rot="5400000" flipH="1" flipV="1">
                <a:off x="4111117" y="3390898"/>
                <a:ext cx="1011490" cy="43630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Bogen 43">
                <a:extLst>
                  <a:ext uri="{FF2B5EF4-FFF2-40B4-BE49-F238E27FC236}">
                    <a16:creationId xmlns="" xmlns:a16="http://schemas.microsoft.com/office/drawing/2014/main" id="{4CCAAFA4-404E-702C-EFEE-E703A545C8C8}"/>
                  </a:ext>
                </a:extLst>
              </p:cNvPr>
              <p:cNvSpPr/>
              <p:nvPr/>
            </p:nvSpPr>
            <p:spPr>
              <a:xfrm>
                <a:off x="6842589" y="2071364"/>
                <a:ext cx="1351605" cy="1994267"/>
              </a:xfrm>
              <a:prstGeom prst="arc">
                <a:avLst>
                  <a:gd name="adj1" fmla="val 16735583"/>
                  <a:gd name="adj2" fmla="val 5303246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="" xmlns:a16="http://schemas.microsoft.com/office/drawing/2014/main" id="{690370DA-8D63-48AC-0EE1-04E73F5450D7}"/>
                  </a:ext>
                </a:extLst>
              </p:cNvPr>
              <p:cNvSpPr txBox="1"/>
              <p:nvPr/>
            </p:nvSpPr>
            <p:spPr>
              <a:xfrm>
                <a:off x="5242028" y="396871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+</a:t>
                </a:r>
              </a:p>
            </p:txBody>
          </p: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ED3C6559-470E-A303-2C96-9DBE3456190D}"/>
                      </a:ext>
                    </a:extLst>
                  </p:cNvPr>
                  <p:cNvSpPr txBox="1"/>
                  <p:nvPr/>
                </p:nvSpPr>
                <p:spPr>
                  <a:xfrm>
                    <a:off x="5427918" y="3654215"/>
                    <a:ext cx="30796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>
              <p:sp>
                <p:nvSpPr>
                  <p:cNvPr id="56" name="Textfeld 55">
                    <a:extLst>
                      <a:ext uri="{FF2B5EF4-FFF2-40B4-BE49-F238E27FC236}">
                        <a16:creationId xmlns="" xmlns:a16="http://schemas.microsoft.com/office/drawing/2014/main" id="{ED3C6559-470E-A303-2C96-9DBE34561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7918" y="3654215"/>
                    <a:ext cx="307968" cy="184666"/>
                  </a:xfrm>
                  <a:prstGeom prst="rect">
                    <a:avLst/>
                  </a:prstGeom>
                  <a:blipFill>
                    <a:blip r:embed="rId6" cstate="print"/>
                    <a:stretch>
                      <a:fillRect l="-1961" t="-26667" r="-5686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3685EC7A-4101-B11D-473B-7B0FFEC10B17}"/>
                      </a:ext>
                    </a:extLst>
                  </p:cNvPr>
                  <p:cNvSpPr txBox="1"/>
                  <p:nvPr/>
                </p:nvSpPr>
                <p:spPr>
                  <a:xfrm>
                    <a:off x="3593916" y="2135747"/>
                    <a:ext cx="192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>
              <p:sp>
                <p:nvSpPr>
                  <p:cNvPr id="57" name="Textfeld 56">
                    <a:extLst>
                      <a:ext uri="{FF2B5EF4-FFF2-40B4-BE49-F238E27FC236}">
                        <a16:creationId xmlns="" xmlns:a16="http://schemas.microsoft.com/office/drawing/2014/main" id="{3685EC7A-4101-B11D-473B-7B0FFEC10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3916" y="2135747"/>
                    <a:ext cx="192552" cy="184666"/>
                  </a:xfrm>
                  <a:prstGeom prst="rect">
                    <a:avLst/>
                  </a:prstGeom>
                  <a:blipFill>
                    <a:blip r:embed="rId7" cstate="print"/>
                    <a:stretch>
                      <a:fillRect l="-9375" r="-625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F0D44A5D-1901-B142-DBD5-E93061F7E58B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014" y="3893003"/>
                    <a:ext cx="18473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>
              <p:sp>
                <p:nvSpPr>
                  <p:cNvPr id="59" name="Textfeld 58">
                    <a:extLst>
                      <a:ext uri="{FF2B5EF4-FFF2-40B4-BE49-F238E27FC236}">
                        <a16:creationId xmlns="" xmlns:a16="http://schemas.microsoft.com/office/drawing/2014/main" id="{F0D44A5D-1901-B142-DBD5-E93061F7E5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5014" y="3893003"/>
                    <a:ext cx="184731" cy="184666"/>
                  </a:xfrm>
                  <a:prstGeom prst="rect">
                    <a:avLst/>
                  </a:prstGeom>
                  <a:blipFill>
                    <a:blip r:embed="rId8" cstate="print"/>
                    <a:stretch>
                      <a:fillRect l="-10000" r="-333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7BB94F52-DD2B-21A0-1D84-743439CB0CE1}"/>
                      </a:ext>
                    </a:extLst>
                  </p:cNvPr>
                  <p:cNvSpPr txBox="1"/>
                  <p:nvPr/>
                </p:nvSpPr>
                <p:spPr>
                  <a:xfrm>
                    <a:off x="6217026" y="3893003"/>
                    <a:ext cx="20204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>
              <p:sp>
                <p:nvSpPr>
                  <p:cNvPr id="60" name="Textfeld 59">
                    <a:extLst>
                      <a:ext uri="{FF2B5EF4-FFF2-40B4-BE49-F238E27FC236}">
                        <a16:creationId xmlns="" xmlns:a16="http://schemas.microsoft.com/office/drawing/2014/main" id="{7BB94F52-DD2B-21A0-1D84-743439CB0C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7026" y="3893003"/>
                    <a:ext cx="202042" cy="184666"/>
                  </a:xfrm>
                  <a:prstGeom prst="rect">
                    <a:avLst/>
                  </a:prstGeom>
                  <a:blipFill>
                    <a:blip r:embed="rId9" cstate="print"/>
                    <a:stretch>
                      <a:fillRect l="-21212" r="-303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0" name="Grafik 19" descr="Loudspeaker_Signal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7373" y="1477563"/>
              <a:ext cx="3074852" cy="683747"/>
            </a:xfrm>
            <a:prstGeom prst="rect">
              <a:avLst/>
            </a:prstGeom>
          </p:spPr>
        </p:pic>
        <p:pic>
          <p:nvPicPr>
            <p:cNvPr id="21" name="Grafik 20" descr="Loudspeaker_Signal_Coupled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7149" y="2838085"/>
              <a:ext cx="3048381" cy="682085"/>
            </a:xfrm>
            <a:prstGeom prst="rect">
              <a:avLst/>
            </a:prstGeom>
          </p:spPr>
        </p:pic>
        <p:pic>
          <p:nvPicPr>
            <p:cNvPr id="24" name="Grafik 23" descr="Predictor_Output_Signal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5906" y="4903786"/>
              <a:ext cx="3056311" cy="448393"/>
            </a:xfrm>
            <a:prstGeom prst="rect">
              <a:avLst/>
            </a:prstGeom>
          </p:spPr>
        </p:pic>
        <p:pic>
          <p:nvPicPr>
            <p:cNvPr id="25" name="Grafik 24" descr="Error_Output_Signal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1063" y="4360862"/>
              <a:ext cx="3048381" cy="436055"/>
            </a:xfrm>
            <a:prstGeom prst="rect">
              <a:avLst/>
            </a:prstGeom>
          </p:spPr>
        </p:pic>
        <p:cxnSp>
          <p:nvCxnSpPr>
            <p:cNvPr id="27" name="Gerade Verbindung mit Pfeil 26"/>
            <p:cNvCxnSpPr/>
            <p:nvPr/>
          </p:nvCxnSpPr>
          <p:spPr>
            <a:xfrm>
              <a:off x="5777346" y="3973483"/>
              <a:ext cx="573578" cy="85621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91058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Thielemann Jens (AS-ER/PJ-HWP-PM)</dc:creator>
  <cp:lastModifiedBy>Benutzer1</cp:lastModifiedBy>
  <cp:revision>7</cp:revision>
  <dcterms:created xsi:type="dcterms:W3CDTF">2023-11-08T13:52:43Z</dcterms:created>
  <dcterms:modified xsi:type="dcterms:W3CDTF">2023-11-12T16:43:50Z</dcterms:modified>
</cp:coreProperties>
</file>