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1sgm\Rout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27-4BAE-BE58-D8372F78199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dk1">
                      <a:tint val="885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A27-4BAE-BE58-D8372F781992}"/>
              </c:ext>
            </c:extLst>
          </c:dPt>
          <c:xVal>
            <c:numRef>
              <c:f>Tabelle1!$B$2:$B$11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  <c:pt idx="7">
                  <c:v>20</c:v>
                </c:pt>
                <c:pt idx="8">
                  <c:v>40</c:v>
                </c:pt>
                <c:pt idx="9">
                  <c:v>60</c:v>
                </c:pt>
              </c:numCache>
            </c:numRef>
          </c:xVal>
          <c:yVal>
            <c:numRef>
              <c:f>Tabelle1!$C$2:$C$11</c:f>
              <c:numCache>
                <c:formatCode>General</c:formatCod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20</c:v>
                </c:pt>
                <c:pt idx="6">
                  <c:v>30</c:v>
                </c:pt>
                <c:pt idx="7">
                  <c:v>60</c:v>
                </c:pt>
                <c:pt idx="8">
                  <c:v>40</c:v>
                </c:pt>
                <c:pt idx="9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27-4BAE-BE58-D8372F7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65056"/>
        <c:axId val="1443461312"/>
      </c:scatterChart>
      <c:valAx>
        <c:axId val="14434650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1312"/>
        <c:crosses val="autoZero"/>
        <c:crossBetween val="midCat"/>
        <c:majorUnit val="10"/>
      </c:valAx>
      <c:valAx>
        <c:axId val="144346131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4346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0.40214</cdr:x>
      <cdr:y>0.37172</cdr:y>
    </cdr:from>
    <cdr:to>
      <cdr:x>0.5148</cdr:x>
      <cdr:y>0.48096</cdr:y>
    </cdr:to>
    <cdr:cxnSp macro="">
      <cdr:nvCxnSpPr>
        <cdr:cNvPr id="9" name="Gerader Verbinder 8">
          <a:extLst xmlns:a="http://schemas.openxmlformats.org/drawingml/2006/main">
            <a:ext uri="{FF2B5EF4-FFF2-40B4-BE49-F238E27FC236}">
              <a16:creationId xmlns:a16="http://schemas.microsoft.com/office/drawing/2014/main" id="{99E599A8-CD4F-2381-F4EE-F13B9FF5DC15}"/>
            </a:ext>
          </a:extLst>
        </cdr:cNvPr>
        <cdr:cNvCxnSpPr/>
      </cdr:nvCxnSpPr>
      <cdr:spPr>
        <a:xfrm xmlns:a="http://schemas.openxmlformats.org/drawingml/2006/main">
          <a:off x="1716003" y="1487529"/>
          <a:ext cx="480762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0.28947</cdr:x>
      <cdr:y>0.37172</cdr:y>
    </cdr:from>
    <cdr:to>
      <cdr:x>0.40055</cdr:x>
      <cdr:y>0.48096</cdr:y>
    </cdr:to>
    <cdr:cxnSp macro="">
      <cdr:nvCxnSpPr>
        <cdr:cNvPr id="7" name="Gerader Verbinder 6">
          <a:extLst xmlns:a="http://schemas.openxmlformats.org/drawingml/2006/main">
            <a:ext uri="{FF2B5EF4-FFF2-40B4-BE49-F238E27FC236}">
              <a16:creationId xmlns:a16="http://schemas.microsoft.com/office/drawing/2014/main" id="{256905F0-2F34-E543-4ADD-E0B05B14257E}"/>
            </a:ext>
          </a:extLst>
        </cdr:cNvPr>
        <cdr:cNvCxnSpPr/>
      </cdr:nvCxnSpPr>
      <cdr:spPr>
        <a:xfrm xmlns:a="http://schemas.openxmlformats.org/drawingml/2006/main" flipV="1">
          <a:off x="1235242" y="1487529"/>
          <a:ext cx="473993" cy="43714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0.5148</cdr:x>
      <cdr:y>0.14535</cdr:y>
    </cdr:from>
    <cdr:to>
      <cdr:x>0.61689</cdr:x>
      <cdr:y>0.26248</cdr:y>
    </cdr:to>
    <cdr:cxnSp macro="">
      <cdr:nvCxnSpPr>
        <cdr:cNvPr id="3" name="Gerader Verbinder 2">
          <a:extLst xmlns:a="http://schemas.openxmlformats.org/drawingml/2006/main">
            <a:ext uri="{FF2B5EF4-FFF2-40B4-BE49-F238E27FC236}">
              <a16:creationId xmlns:a16="http://schemas.microsoft.com/office/drawing/2014/main" id="{0198CFDE-6CEF-0E72-E914-1EA9F3389013}"/>
            </a:ext>
          </a:extLst>
        </cdr:cNvPr>
        <cdr:cNvCxnSpPr/>
      </cdr:nvCxnSpPr>
      <cdr:spPr>
        <a:xfrm xmlns:a="http://schemas.openxmlformats.org/drawingml/2006/main">
          <a:off x="2196765" y="581652"/>
          <a:ext cx="435643" cy="4687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0.61689</cdr:x>
      <cdr:y>0.26248</cdr:y>
    </cdr:from>
    <cdr:to>
      <cdr:x>0.72982</cdr:x>
      <cdr:y>0.48096</cdr:y>
    </cdr:to>
    <cdr:cxnSp macro="">
      <cdr:nvCxnSpPr>
        <cdr:cNvPr id="5" name="Gerader Verbinder 4">
          <a:extLst xmlns:a="http://schemas.openxmlformats.org/drawingml/2006/main">
            <a:ext uri="{FF2B5EF4-FFF2-40B4-BE49-F238E27FC236}">
              <a16:creationId xmlns:a16="http://schemas.microsoft.com/office/drawing/2014/main" id="{64F4B737-BA61-EA29-40BB-04593611C3E9}"/>
            </a:ext>
          </a:extLst>
        </cdr:cNvPr>
        <cdr:cNvCxnSpPr/>
      </cdr:nvCxnSpPr>
      <cdr:spPr>
        <a:xfrm xmlns:a="http://schemas.openxmlformats.org/drawingml/2006/main">
          <a:off x="2632408" y="1050382"/>
          <a:ext cx="481890" cy="87429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53CFC-1DBF-DE4A-E2FC-3055B341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8BE27-F710-882B-A3F9-A6023010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35519-1BBD-0039-7A27-7E782F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023EE-2411-AB51-E390-F20A7FA0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C87921-9700-6E64-388E-E9A8C989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62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79DA-E747-ACBD-CB6B-881807C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78F6B-48F7-94EC-6398-14F09B0C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4B180-A669-9F1B-0E4C-8F887CD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588F2-F7E9-6464-0C06-501265FE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0CE49-C44B-18B6-830B-7295E9F5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FF0A0A-4F80-7A19-0383-93A9B9413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A0E67-2EC8-80F2-E186-9DCA2436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B1A-09AD-CC71-474B-CA20E23B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C38A4-69FC-67FF-5126-71B7E283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95E56-70D6-E140-2DEE-768605F0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04FA5-24A1-379E-37E9-50B7245C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79885-3080-4E2F-59B1-2BDD79EA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21703-AF33-5078-29E9-62048EAC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B6C77-E312-31E4-5606-CBC9D236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25351-9A09-7864-B20A-8DDFE4B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2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2E4D5-6E16-B22F-77CE-5A0AC70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F7497-1457-08CD-E45A-4648C015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B3BF6-124C-7EDC-A31F-17744B34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FB6C1-2C89-2B78-9639-BD8D6BB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AD189F-B840-B39D-96D7-C5CDB0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33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3633-F41C-2ED2-F78C-2BFE85E9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945A0-9F23-FBCF-3251-1DB0C407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03197-5DAB-E80B-725F-ABF567B3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29FC1-68B3-B4CA-E4C5-A0DDBD02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94BC5-B99E-E260-D353-E982A62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FE69CE-C68F-8141-33FF-1228BD1B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102AB-9D11-DF91-AC8D-B078A13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FCC481-AFE2-2028-07A2-63C709DF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2B5945-A60E-6E9A-28AE-04439D29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80759-5D29-4618-4F96-0F33E9F3A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7F849B-AE08-CAFC-CEF0-3870A716E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122FE4-FFA6-F25D-42B4-C41FFF91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CB0880-492A-4C98-3A15-A9678A35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D2981F-D7AA-86F0-7BE0-A272689D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0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FC16-5329-3029-DBBD-818823BF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D42991-ADD1-F165-0C35-D09337C1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8BFCE-4878-60E6-91B3-DD54FC04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0F2CA5-8D1A-82E8-B99E-B96AAB7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A18E0E-DE63-A860-C060-21B915A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D2AE06-1356-ADE0-1BAF-5BF82648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79E82-C8F2-F508-7DC2-3FEF11A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2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C6AE4-79A3-0D94-8AC0-156D731E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66DA7-4706-47CE-8061-03D34CF9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00CA43-015D-61A2-BCBE-B6BBACD2F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A4A7A-91A7-12FB-FEDE-E329F2AF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BDE9C-B3E9-2B2F-3B91-4FA47EB1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0BBE8-7497-A708-C9B6-7FAEBD5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06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3FE4C-41B5-466B-8A73-4535947E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589090-F153-BEAC-9010-8E18D2750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54D7D-2E98-797B-9824-569660B2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151D2-7FDD-9352-78C5-DF3FE353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711AF-9769-AB09-1CE5-3DF6685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DA4C07-B299-4E16-B086-D01E5231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452528-246F-EC34-732A-B5980049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932EE-F5AE-5CBF-48D9-BAA1F87A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873D0-2F8F-2F48-45AF-5ADEF5121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E1B2-4361-4224-BA10-51A766A2B379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42B2B-8205-5501-E2E0-1C35D459D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129C5-AE40-E774-8937-955B53CC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E252-4D4A-4E9F-A8ED-8F2824343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636673-EBA3-285F-F670-AAE287FDCE02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BB85363-AFCB-DA1B-4723-400B4277F301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3C79FA-E1B9-F9D5-5DE1-9E61823B6161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010456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</p:spTree>
    <p:extLst>
      <p:ext uri="{BB962C8B-B14F-4D97-AF65-F5344CB8AC3E}">
        <p14:creationId xmlns:p14="http://schemas.microsoft.com/office/powerpoint/2010/main" val="37212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163756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636673-EBA3-285F-F670-AAE287FDCE02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BB85363-AFCB-DA1B-4723-400B4277F301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3C79FA-E1B9-F9D5-5DE1-9E61823B6161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2C6D5C0-618F-10DF-65C6-2E9BB658635D}"/>
              </a:ext>
            </a:extLst>
          </p:cNvPr>
          <p:cNvSpPr txBox="1"/>
          <p:nvPr/>
        </p:nvSpPr>
        <p:spPr>
          <a:xfrm>
            <a:off x="4129406" y="3431239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14,1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272A33F-952F-FC96-1710-127D0456914D}"/>
              </a:ext>
            </a:extLst>
          </p:cNvPr>
          <p:cNvSpPr txBox="1"/>
          <p:nvPr/>
        </p:nvSpPr>
        <p:spPr>
          <a:xfrm>
            <a:off x="5171044" y="3556011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60,0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793A131-9EF8-B4F0-0726-67C5E34804ED}"/>
              </a:ext>
            </a:extLst>
          </p:cNvPr>
          <p:cNvSpPr txBox="1"/>
          <p:nvPr/>
        </p:nvSpPr>
        <p:spPr>
          <a:xfrm>
            <a:off x="4690348" y="4030997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00B050"/>
                </a:solidFill>
              </a:rPr>
              <a:t>41,2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70741C-25FA-71AF-F066-BE83158BBDAC}"/>
              </a:ext>
            </a:extLst>
          </p:cNvPr>
          <p:cNvSpPr txBox="1"/>
          <p:nvPr/>
        </p:nvSpPr>
        <p:spPr>
          <a:xfrm>
            <a:off x="5753471" y="3457354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22,4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0C25C8-2AE7-69D4-F71F-0B3B7F4BE49C}"/>
              </a:ext>
            </a:extLst>
          </p:cNvPr>
          <p:cNvSpPr txBox="1"/>
          <p:nvPr/>
        </p:nvSpPr>
        <p:spPr>
          <a:xfrm>
            <a:off x="6424777" y="3365978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14,1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4743F2-704B-D187-10EE-269524BD3F69}"/>
              </a:ext>
            </a:extLst>
          </p:cNvPr>
          <p:cNvSpPr txBox="1"/>
          <p:nvPr/>
        </p:nvSpPr>
        <p:spPr>
          <a:xfrm>
            <a:off x="5103703" y="3324242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40,0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AB2BCEE-6E92-1540-E4F1-2F9729D6F5CE}"/>
              </a:ext>
            </a:extLst>
          </p:cNvPr>
          <p:cNvCxnSpPr>
            <a:cxnSpLocks/>
          </p:cNvCxnSpPr>
          <p:nvPr/>
        </p:nvCxnSpPr>
        <p:spPr>
          <a:xfrm flipV="1">
            <a:off x="5782299" y="3350577"/>
            <a:ext cx="486653" cy="88804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8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57DC6C1-BE52-2CEE-5A6D-9A19CF921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675959"/>
              </p:ext>
            </p:extLst>
          </p:nvPr>
        </p:nvGraphicFramePr>
        <p:xfrm>
          <a:off x="3136232" y="1428123"/>
          <a:ext cx="4267197" cy="400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743FF3F-FC91-D621-DF24-60748B26333E}"/>
              </a:ext>
            </a:extLst>
          </p:cNvPr>
          <p:cNvCxnSpPr/>
          <p:nvPr/>
        </p:nvCxnSpPr>
        <p:spPr>
          <a:xfrm flipV="1">
            <a:off x="3922295" y="3352800"/>
            <a:ext cx="449179" cy="425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0FDD3D-D81E-9AF9-2D5A-DCA96AA2DE55}"/>
              </a:ext>
            </a:extLst>
          </p:cNvPr>
          <p:cNvCxnSpPr/>
          <p:nvPr/>
        </p:nvCxnSpPr>
        <p:spPr>
          <a:xfrm flipV="1">
            <a:off x="4371474" y="2478505"/>
            <a:ext cx="0" cy="8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0565A92-105B-32A8-B3BA-643DB2385CFD}"/>
              </a:ext>
            </a:extLst>
          </p:cNvPr>
          <p:cNvCxnSpPr/>
          <p:nvPr/>
        </p:nvCxnSpPr>
        <p:spPr>
          <a:xfrm flipV="1">
            <a:off x="4371474" y="2009775"/>
            <a:ext cx="961523" cy="46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BA30495-8BA4-5784-3C92-DBFA3969A69C}"/>
              </a:ext>
            </a:extLst>
          </p:cNvPr>
          <p:cNvCxnSpPr/>
          <p:nvPr/>
        </p:nvCxnSpPr>
        <p:spPr>
          <a:xfrm>
            <a:off x="4371474" y="2478505"/>
            <a:ext cx="480761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1A11AC-4B78-8047-43DB-72E97ECA5406}"/>
              </a:ext>
            </a:extLst>
          </p:cNvPr>
          <p:cNvCxnSpPr/>
          <p:nvPr/>
        </p:nvCxnSpPr>
        <p:spPr>
          <a:xfrm>
            <a:off x="3922295" y="3777916"/>
            <a:ext cx="1846345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0326D12-95D3-9F6D-A758-CBA42D841B44}"/>
              </a:ext>
            </a:extLst>
          </p:cNvPr>
          <p:cNvCxnSpPr>
            <a:cxnSpLocks/>
          </p:cNvCxnSpPr>
          <p:nvPr/>
        </p:nvCxnSpPr>
        <p:spPr>
          <a:xfrm flipV="1">
            <a:off x="5768640" y="3777916"/>
            <a:ext cx="963780" cy="460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DD50292-76C1-CAB1-EB1E-0C69A5E93CB9}"/>
              </a:ext>
            </a:extLst>
          </p:cNvPr>
          <p:cNvCxnSpPr>
            <a:cxnSpLocks/>
          </p:cNvCxnSpPr>
          <p:nvPr/>
        </p:nvCxnSpPr>
        <p:spPr>
          <a:xfrm>
            <a:off x="3922295" y="3777916"/>
            <a:ext cx="2821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305D4DC-3262-6BD2-6F7A-415F7F9DB188}"/>
              </a:ext>
            </a:extLst>
          </p:cNvPr>
          <p:cNvCxnSpPr/>
          <p:nvPr/>
        </p:nvCxnSpPr>
        <p:spPr>
          <a:xfrm flipV="1">
            <a:off x="4852235" y="2478505"/>
            <a:ext cx="916405" cy="437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71930CA-BB3C-FF41-FE30-8DF3EB763354}"/>
              </a:ext>
            </a:extLst>
          </p:cNvPr>
          <p:cNvSpPr txBox="1"/>
          <p:nvPr/>
        </p:nvSpPr>
        <p:spPr>
          <a:xfrm>
            <a:off x="3477377" y="3869293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EC4711C-80C3-48E3-502E-A76CA0D963F9}"/>
              </a:ext>
            </a:extLst>
          </p:cNvPr>
          <p:cNvSpPr txBox="1"/>
          <p:nvPr/>
        </p:nvSpPr>
        <p:spPr>
          <a:xfrm>
            <a:off x="6250530" y="2983467"/>
            <a:ext cx="8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4155900-5CFC-4BA8-C4B4-3BC903707926}"/>
              </a:ext>
            </a:extLst>
          </p:cNvPr>
          <p:cNvSpPr txBox="1"/>
          <p:nvPr/>
        </p:nvSpPr>
        <p:spPr>
          <a:xfrm>
            <a:off x="3940595" y="3108538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6A418A-DA40-D45E-33AE-75ADF0DB33DE}"/>
              </a:ext>
            </a:extLst>
          </p:cNvPr>
          <p:cNvSpPr txBox="1"/>
          <p:nvPr/>
        </p:nvSpPr>
        <p:spPr>
          <a:xfrm>
            <a:off x="4639554" y="253810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125E6DE-6FB3-FFE3-32CA-5B1191D61710}"/>
              </a:ext>
            </a:extLst>
          </p:cNvPr>
          <p:cNvSpPr txBox="1"/>
          <p:nvPr/>
        </p:nvSpPr>
        <p:spPr>
          <a:xfrm>
            <a:off x="5625134" y="2127460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7963B65-7E05-07C2-1E69-0BF1FD975821}"/>
              </a:ext>
            </a:extLst>
          </p:cNvPr>
          <p:cNvSpPr txBox="1"/>
          <p:nvPr/>
        </p:nvSpPr>
        <p:spPr>
          <a:xfrm>
            <a:off x="5112792" y="1640785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75A7BB1-B294-BBEB-B333-2F0E4113CFDA}"/>
              </a:ext>
            </a:extLst>
          </p:cNvPr>
          <p:cNvSpPr txBox="1"/>
          <p:nvPr/>
        </p:nvSpPr>
        <p:spPr>
          <a:xfrm>
            <a:off x="5569115" y="423117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B063CF4-8CAB-3360-564F-973046478289}"/>
              </a:ext>
            </a:extLst>
          </p:cNvPr>
          <p:cNvSpPr txBox="1"/>
          <p:nvPr/>
        </p:nvSpPr>
        <p:spPr>
          <a:xfrm>
            <a:off x="6762750" y="3718964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C6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9F74E9C-388F-1989-8571-E4EDADF4D165}"/>
              </a:ext>
            </a:extLst>
          </p:cNvPr>
          <p:cNvSpPr txBox="1"/>
          <p:nvPr/>
        </p:nvSpPr>
        <p:spPr>
          <a:xfrm>
            <a:off x="4110473" y="2123081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C7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A690B1-13DD-342A-0A98-D99A030E4DE0}"/>
              </a:ext>
            </a:extLst>
          </p:cNvPr>
          <p:cNvSpPr txBox="1"/>
          <p:nvPr/>
        </p:nvSpPr>
        <p:spPr>
          <a:xfrm>
            <a:off x="5173172" y="2952687"/>
            <a:ext cx="6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C0D50D-6849-7227-48D6-EA415D3A67B6}"/>
              </a:ext>
            </a:extLst>
          </p:cNvPr>
          <p:cNvSpPr txBox="1"/>
          <p:nvPr/>
        </p:nvSpPr>
        <p:spPr>
          <a:xfrm>
            <a:off x="5753471" y="3457354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22,4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23B56E-8E31-9A8D-3563-6DE022344BCC}"/>
              </a:ext>
            </a:extLst>
          </p:cNvPr>
          <p:cNvSpPr txBox="1"/>
          <p:nvPr/>
        </p:nvSpPr>
        <p:spPr>
          <a:xfrm>
            <a:off x="6424777" y="3365978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14,1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3F83720-621A-4C2A-514A-742FBB9DFEF5}"/>
              </a:ext>
            </a:extLst>
          </p:cNvPr>
          <p:cNvSpPr txBox="1"/>
          <p:nvPr/>
        </p:nvSpPr>
        <p:spPr>
          <a:xfrm>
            <a:off x="5103703" y="3324242"/>
            <a:ext cx="48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C000"/>
                </a:solidFill>
              </a:rPr>
              <a:t>40,0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A906642-5002-4014-7EE1-10D98EAF993B}"/>
              </a:ext>
            </a:extLst>
          </p:cNvPr>
          <p:cNvCxnSpPr>
            <a:cxnSpLocks/>
          </p:cNvCxnSpPr>
          <p:nvPr/>
        </p:nvCxnSpPr>
        <p:spPr>
          <a:xfrm flipV="1">
            <a:off x="5782299" y="3350577"/>
            <a:ext cx="486653" cy="888048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B6B8825-724E-B7A8-5444-10060F1BA45E}"/>
              </a:ext>
            </a:extLst>
          </p:cNvPr>
          <p:cNvCxnSpPr/>
          <p:nvPr/>
        </p:nvCxnSpPr>
        <p:spPr>
          <a:xfrm>
            <a:off x="6267450" y="3352800"/>
            <a:ext cx="476250" cy="42511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97EECE-ADAE-7BEF-1F74-AD632983B69C}"/>
              </a:ext>
            </a:extLst>
          </p:cNvPr>
          <p:cNvCxnSpPr>
            <a:cxnSpLocks/>
          </p:cNvCxnSpPr>
          <p:nvPr/>
        </p:nvCxnSpPr>
        <p:spPr>
          <a:xfrm>
            <a:off x="4371474" y="3352800"/>
            <a:ext cx="898357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DEBA27-6D81-696F-F89A-10C333CDF793}"/>
              </a:ext>
            </a:extLst>
          </p:cNvPr>
          <p:cNvCxnSpPr/>
          <p:nvPr/>
        </p:nvCxnSpPr>
        <p:spPr>
          <a:xfrm>
            <a:off x="5269831" y="3352800"/>
            <a:ext cx="997619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Thielemann Jens (AS-ER/PJ-HWP-PM)</dc:creator>
  <cp:lastModifiedBy>Thielemann Jens (AS-ER/PJ-HWP-PM)</cp:lastModifiedBy>
  <cp:revision>3</cp:revision>
  <dcterms:created xsi:type="dcterms:W3CDTF">2023-06-06T12:13:49Z</dcterms:created>
  <dcterms:modified xsi:type="dcterms:W3CDTF">2023-06-06T13:51:11Z</dcterms:modified>
</cp:coreProperties>
</file>