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1sgm\Rout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1sgm\Rout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1sgm\Routing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dk1">
                    <a:tint val="885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27-4BAE-BE58-D8372F78199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A27-4BAE-BE58-D8372F781992}"/>
              </c:ext>
            </c:extLst>
          </c:dPt>
          <c:xVal>
            <c:numRef>
              <c:f>Tabelle1!$B$2:$B$11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40</c:v>
                </c:pt>
                <c:pt idx="5">
                  <c:v>50</c:v>
                </c:pt>
                <c:pt idx="6">
                  <c:v>70</c:v>
                </c:pt>
                <c:pt idx="7">
                  <c:v>20</c:v>
                </c:pt>
                <c:pt idx="8">
                  <c:v>40</c:v>
                </c:pt>
                <c:pt idx="9">
                  <c:v>60</c:v>
                </c:pt>
              </c:numCache>
            </c:numRef>
          </c:xVal>
          <c:yVal>
            <c:numRef>
              <c:f>Tabelle1!$C$2:$C$11</c:f>
              <c:numCache>
                <c:formatCode>General</c:formatCode>
                <c:ptCount val="10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20</c:v>
                </c:pt>
                <c:pt idx="6">
                  <c:v>30</c:v>
                </c:pt>
                <c:pt idx="7">
                  <c:v>60</c:v>
                </c:pt>
                <c:pt idx="8">
                  <c:v>40</c:v>
                </c:pt>
                <c:pt idx="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27-4BAE-BE58-D8372F781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65056"/>
        <c:axId val="1443461312"/>
      </c:scatterChart>
      <c:valAx>
        <c:axId val="14434650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1312"/>
        <c:crosses val="autoZero"/>
        <c:crossBetween val="midCat"/>
        <c:majorUnit val="10"/>
      </c:valAx>
      <c:valAx>
        <c:axId val="144346131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5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dk1">
                    <a:tint val="885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27-4BAE-BE58-D8372F78199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A27-4BAE-BE58-D8372F781992}"/>
              </c:ext>
            </c:extLst>
          </c:dPt>
          <c:xVal>
            <c:numRef>
              <c:f>Tabelle1!$B$2:$B$11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40</c:v>
                </c:pt>
                <c:pt idx="5">
                  <c:v>50</c:v>
                </c:pt>
                <c:pt idx="6">
                  <c:v>70</c:v>
                </c:pt>
                <c:pt idx="7">
                  <c:v>20</c:v>
                </c:pt>
                <c:pt idx="8">
                  <c:v>40</c:v>
                </c:pt>
                <c:pt idx="9">
                  <c:v>60</c:v>
                </c:pt>
              </c:numCache>
            </c:numRef>
          </c:xVal>
          <c:yVal>
            <c:numRef>
              <c:f>Tabelle1!$C$2:$C$11</c:f>
              <c:numCache>
                <c:formatCode>General</c:formatCode>
                <c:ptCount val="10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20</c:v>
                </c:pt>
                <c:pt idx="6">
                  <c:v>30</c:v>
                </c:pt>
                <c:pt idx="7">
                  <c:v>60</c:v>
                </c:pt>
                <c:pt idx="8">
                  <c:v>40</c:v>
                </c:pt>
                <c:pt idx="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27-4BAE-BE58-D8372F781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65056"/>
        <c:axId val="1443461312"/>
      </c:scatterChart>
      <c:valAx>
        <c:axId val="14434650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1312"/>
        <c:crosses val="autoZero"/>
        <c:crossBetween val="midCat"/>
        <c:majorUnit val="10"/>
      </c:valAx>
      <c:valAx>
        <c:axId val="144346131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5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dk1">
                    <a:tint val="885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27-4BAE-BE58-D8372F78199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A27-4BAE-BE58-D8372F781992}"/>
              </c:ext>
            </c:extLst>
          </c:dPt>
          <c:xVal>
            <c:numRef>
              <c:f>Tabelle1!$B$2:$B$11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40</c:v>
                </c:pt>
                <c:pt idx="5">
                  <c:v>50</c:v>
                </c:pt>
                <c:pt idx="6">
                  <c:v>70</c:v>
                </c:pt>
                <c:pt idx="7">
                  <c:v>20</c:v>
                </c:pt>
                <c:pt idx="8">
                  <c:v>40</c:v>
                </c:pt>
                <c:pt idx="9">
                  <c:v>60</c:v>
                </c:pt>
              </c:numCache>
            </c:numRef>
          </c:xVal>
          <c:yVal>
            <c:numRef>
              <c:f>Tabelle1!$C$2:$C$11</c:f>
              <c:numCache>
                <c:formatCode>General</c:formatCode>
                <c:ptCount val="10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20</c:v>
                </c:pt>
                <c:pt idx="6">
                  <c:v>30</c:v>
                </c:pt>
                <c:pt idx="7">
                  <c:v>60</c:v>
                </c:pt>
                <c:pt idx="8">
                  <c:v>40</c:v>
                </c:pt>
                <c:pt idx="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27-4BAE-BE58-D8372F781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65056"/>
        <c:axId val="1443461312"/>
      </c:scatterChart>
      <c:valAx>
        <c:axId val="14434650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1312"/>
        <c:crosses val="autoZero"/>
        <c:crossBetween val="midCat"/>
        <c:majorUnit val="10"/>
      </c:valAx>
      <c:valAx>
        <c:axId val="144346131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5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AC143-3FAE-42A7-8A43-838B5D1C142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6AB9A49-87DC-412B-9123-42D81E6D29F0}">
      <dgm:prSet phldrT="[Text]" phldr="1"/>
      <dgm:spPr/>
      <dgm:t>
        <a:bodyPr/>
        <a:lstStyle/>
        <a:p>
          <a:endParaRPr lang="de-DE" dirty="0"/>
        </a:p>
      </dgm:t>
    </dgm:pt>
    <dgm:pt modelId="{CF8DC1B5-4A45-4B10-AB32-1AFE84F07118}" type="parTrans" cxnId="{3BF87B90-BF3F-446A-9ABC-DDA900A732A6}">
      <dgm:prSet/>
      <dgm:spPr/>
      <dgm:t>
        <a:bodyPr/>
        <a:lstStyle/>
        <a:p>
          <a:endParaRPr lang="de-DE"/>
        </a:p>
      </dgm:t>
    </dgm:pt>
    <dgm:pt modelId="{19226124-F78E-4382-B27F-D0063E73AFE7}" type="sibTrans" cxnId="{3BF87B90-BF3F-446A-9ABC-DDA900A732A6}">
      <dgm:prSet/>
      <dgm:spPr/>
      <dgm:t>
        <a:bodyPr/>
        <a:lstStyle/>
        <a:p>
          <a:endParaRPr lang="de-DE"/>
        </a:p>
      </dgm:t>
    </dgm:pt>
    <dgm:pt modelId="{B311C754-C9C3-4566-B203-1AFD23149080}">
      <dgm:prSet phldrT="[Text]" phldr="1"/>
      <dgm:spPr/>
      <dgm:t>
        <a:bodyPr/>
        <a:lstStyle/>
        <a:p>
          <a:endParaRPr lang="de-DE" dirty="0"/>
        </a:p>
      </dgm:t>
    </dgm:pt>
    <dgm:pt modelId="{CE88F78A-4C5A-45AF-A614-9077E7F25748}" type="parTrans" cxnId="{E00088EA-B540-422F-AAAF-0EC9C13A5D54}">
      <dgm:prSet/>
      <dgm:spPr/>
      <dgm:t>
        <a:bodyPr/>
        <a:lstStyle/>
        <a:p>
          <a:endParaRPr lang="de-DE"/>
        </a:p>
      </dgm:t>
    </dgm:pt>
    <dgm:pt modelId="{A180E3A2-B08D-400D-B26E-8F0B23A66501}" type="sibTrans" cxnId="{E00088EA-B540-422F-AAAF-0EC9C13A5D54}">
      <dgm:prSet/>
      <dgm:spPr/>
      <dgm:t>
        <a:bodyPr/>
        <a:lstStyle/>
        <a:p>
          <a:endParaRPr lang="de-DE"/>
        </a:p>
      </dgm:t>
    </dgm:pt>
    <dgm:pt modelId="{E3DD3842-5898-4430-90C6-2EAAF8FDF0F2}">
      <dgm:prSet phldrT="[Text]" phldr="1"/>
      <dgm:spPr/>
      <dgm:t>
        <a:bodyPr/>
        <a:lstStyle/>
        <a:p>
          <a:endParaRPr lang="de-DE" dirty="0"/>
        </a:p>
      </dgm:t>
    </dgm:pt>
    <dgm:pt modelId="{CE5F795E-A4BF-40ED-834C-B5FE44000218}" type="parTrans" cxnId="{188C6580-C83A-438D-B599-58FD3600C188}">
      <dgm:prSet/>
      <dgm:spPr/>
      <dgm:t>
        <a:bodyPr/>
        <a:lstStyle/>
        <a:p>
          <a:endParaRPr lang="de-DE"/>
        </a:p>
      </dgm:t>
    </dgm:pt>
    <dgm:pt modelId="{928A8B03-B059-4FD9-991C-07EC3CD6B3A6}" type="sibTrans" cxnId="{188C6580-C83A-438D-B599-58FD3600C188}">
      <dgm:prSet/>
      <dgm:spPr/>
      <dgm:t>
        <a:bodyPr/>
        <a:lstStyle/>
        <a:p>
          <a:endParaRPr lang="de-DE"/>
        </a:p>
      </dgm:t>
    </dgm:pt>
    <dgm:pt modelId="{F6ED4268-44B7-447D-AD2F-902F379EB026}">
      <dgm:prSet phldrT="[Text]" phldr="1"/>
      <dgm:spPr/>
      <dgm:t>
        <a:bodyPr/>
        <a:lstStyle/>
        <a:p>
          <a:endParaRPr lang="de-DE" dirty="0"/>
        </a:p>
      </dgm:t>
    </dgm:pt>
    <dgm:pt modelId="{AA61FE2B-ECF6-42DB-8BB6-AD474551BDF5}" type="parTrans" cxnId="{F7C81EE8-16CA-4B8F-A7B7-D17E9F0ABB04}">
      <dgm:prSet/>
      <dgm:spPr/>
      <dgm:t>
        <a:bodyPr/>
        <a:lstStyle/>
        <a:p>
          <a:endParaRPr lang="de-DE"/>
        </a:p>
      </dgm:t>
    </dgm:pt>
    <dgm:pt modelId="{459468EB-5612-42D4-8F4D-2ECBC0DDB791}" type="sibTrans" cxnId="{F7C81EE8-16CA-4B8F-A7B7-D17E9F0ABB04}">
      <dgm:prSet/>
      <dgm:spPr/>
      <dgm:t>
        <a:bodyPr/>
        <a:lstStyle/>
        <a:p>
          <a:endParaRPr lang="de-DE"/>
        </a:p>
      </dgm:t>
    </dgm:pt>
    <dgm:pt modelId="{B30200FC-D314-4ABF-8D1B-496517741FCE}">
      <dgm:prSet phldrT="[Text]" phldr="1"/>
      <dgm:spPr/>
      <dgm:t>
        <a:bodyPr/>
        <a:lstStyle/>
        <a:p>
          <a:endParaRPr lang="de-DE" dirty="0"/>
        </a:p>
      </dgm:t>
    </dgm:pt>
    <dgm:pt modelId="{30C4C8EF-8CB1-4CBD-A6FD-7F64C5B778F1}" type="parTrans" cxnId="{1397A041-5B82-4A80-84D3-9D4A255C4E34}">
      <dgm:prSet/>
      <dgm:spPr/>
      <dgm:t>
        <a:bodyPr/>
        <a:lstStyle/>
        <a:p>
          <a:endParaRPr lang="de-DE"/>
        </a:p>
      </dgm:t>
    </dgm:pt>
    <dgm:pt modelId="{0CC5B9AE-ABA2-4317-916E-D63DF4257D10}" type="sibTrans" cxnId="{1397A041-5B82-4A80-84D3-9D4A255C4E34}">
      <dgm:prSet/>
      <dgm:spPr/>
      <dgm:t>
        <a:bodyPr/>
        <a:lstStyle/>
        <a:p>
          <a:endParaRPr lang="de-DE"/>
        </a:p>
      </dgm:t>
    </dgm:pt>
    <dgm:pt modelId="{1DED3CDE-E4F1-45C0-8126-F7E4D4CC93C2}">
      <dgm:prSet phldrT="[Text]" phldr="1"/>
      <dgm:spPr/>
      <dgm:t>
        <a:bodyPr/>
        <a:lstStyle/>
        <a:p>
          <a:endParaRPr lang="de-DE"/>
        </a:p>
      </dgm:t>
    </dgm:pt>
    <dgm:pt modelId="{7B4A85C9-209A-441C-AD87-3712ADB53662}" type="parTrans" cxnId="{C36389FC-0D8E-4635-929E-9CAF62633FD3}">
      <dgm:prSet/>
      <dgm:spPr/>
      <dgm:t>
        <a:bodyPr/>
        <a:lstStyle/>
        <a:p>
          <a:endParaRPr lang="de-DE"/>
        </a:p>
      </dgm:t>
    </dgm:pt>
    <dgm:pt modelId="{3B65C6BD-8FF6-424E-9671-D0D0225968CE}" type="sibTrans" cxnId="{C36389FC-0D8E-4635-929E-9CAF62633FD3}">
      <dgm:prSet/>
      <dgm:spPr/>
      <dgm:t>
        <a:bodyPr/>
        <a:lstStyle/>
        <a:p>
          <a:endParaRPr lang="de-DE"/>
        </a:p>
      </dgm:t>
    </dgm:pt>
    <dgm:pt modelId="{AC326F27-28D5-4BE9-8F7E-7AB73F253AF1}">
      <dgm:prSet phldrT="[Text]" phldr="1"/>
      <dgm:spPr/>
      <dgm:t>
        <a:bodyPr/>
        <a:lstStyle/>
        <a:p>
          <a:endParaRPr lang="de-DE" dirty="0"/>
        </a:p>
      </dgm:t>
    </dgm:pt>
    <dgm:pt modelId="{BB1E15C0-5D42-45E1-8AC1-49E751A358AC}" type="parTrans" cxnId="{CBAB8AA6-2E71-4CAF-9694-DF4AC56853B4}">
      <dgm:prSet/>
      <dgm:spPr/>
      <dgm:t>
        <a:bodyPr/>
        <a:lstStyle/>
        <a:p>
          <a:endParaRPr lang="de-DE"/>
        </a:p>
      </dgm:t>
    </dgm:pt>
    <dgm:pt modelId="{655DEEE5-7277-4747-9D75-02251975C76B}" type="sibTrans" cxnId="{CBAB8AA6-2E71-4CAF-9694-DF4AC56853B4}">
      <dgm:prSet/>
      <dgm:spPr/>
      <dgm:t>
        <a:bodyPr/>
        <a:lstStyle/>
        <a:p>
          <a:endParaRPr lang="de-DE"/>
        </a:p>
      </dgm:t>
    </dgm:pt>
    <dgm:pt modelId="{15999ACC-40CC-4BFA-AFB8-FE493993021A}" type="pres">
      <dgm:prSet presAssocID="{330AC143-3FAE-42A7-8A43-838B5D1C14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6EAEBA-3A1D-4160-96CF-76E359A7B0DB}" type="pres">
      <dgm:prSet presAssocID="{76AB9A49-87DC-412B-9123-42D81E6D29F0}" presName="hierRoot1" presStyleCnt="0"/>
      <dgm:spPr/>
    </dgm:pt>
    <dgm:pt modelId="{811AF094-CFA0-44E3-BB0A-17D81F7E45C2}" type="pres">
      <dgm:prSet presAssocID="{76AB9A49-87DC-412B-9123-42D81E6D29F0}" presName="composite" presStyleCnt="0"/>
      <dgm:spPr/>
    </dgm:pt>
    <dgm:pt modelId="{83A2717C-D252-4267-A0DB-A894CFEF4DAB}" type="pres">
      <dgm:prSet presAssocID="{76AB9A49-87DC-412B-9123-42D81E6D29F0}" presName="image" presStyleLbl="node0" presStyleIdx="0" presStyleCnt="1"/>
      <dgm:spPr/>
    </dgm:pt>
    <dgm:pt modelId="{CE6FA413-52B1-46F3-8761-4A0FF73E6303}" type="pres">
      <dgm:prSet presAssocID="{76AB9A49-87DC-412B-9123-42D81E6D29F0}" presName="text" presStyleLbl="revTx" presStyleIdx="0" presStyleCnt="7">
        <dgm:presLayoutVars>
          <dgm:chPref val="3"/>
        </dgm:presLayoutVars>
      </dgm:prSet>
      <dgm:spPr/>
    </dgm:pt>
    <dgm:pt modelId="{A77A06DD-AF84-4296-8350-8F099482E008}" type="pres">
      <dgm:prSet presAssocID="{76AB9A49-87DC-412B-9123-42D81E6D29F0}" presName="hierChild2" presStyleCnt="0"/>
      <dgm:spPr/>
    </dgm:pt>
    <dgm:pt modelId="{30E16A0B-8316-4656-B4BB-634D4D5D94FF}" type="pres">
      <dgm:prSet presAssocID="{CE88F78A-4C5A-45AF-A614-9077E7F25748}" presName="Name10" presStyleLbl="parChTrans1D2" presStyleIdx="0" presStyleCnt="3"/>
      <dgm:spPr/>
    </dgm:pt>
    <dgm:pt modelId="{ED706E07-EBED-4DB9-A83F-98B54A07D5C4}" type="pres">
      <dgm:prSet presAssocID="{B311C754-C9C3-4566-B203-1AFD23149080}" presName="hierRoot2" presStyleCnt="0"/>
      <dgm:spPr/>
    </dgm:pt>
    <dgm:pt modelId="{C630D5F9-A1B5-46C8-B176-260C54919EFD}" type="pres">
      <dgm:prSet presAssocID="{B311C754-C9C3-4566-B203-1AFD23149080}" presName="composite2" presStyleCnt="0"/>
      <dgm:spPr/>
    </dgm:pt>
    <dgm:pt modelId="{925CA995-9BCD-46C1-AD8D-5BEBCAB9B21E}" type="pres">
      <dgm:prSet presAssocID="{B311C754-C9C3-4566-B203-1AFD23149080}" presName="image2" presStyleLbl="node2" presStyleIdx="0" presStyleCnt="3"/>
      <dgm:spPr/>
    </dgm:pt>
    <dgm:pt modelId="{E06DBF84-829E-4390-AB0A-EB23117B6467}" type="pres">
      <dgm:prSet presAssocID="{B311C754-C9C3-4566-B203-1AFD23149080}" presName="text2" presStyleLbl="revTx" presStyleIdx="1" presStyleCnt="7">
        <dgm:presLayoutVars>
          <dgm:chPref val="3"/>
        </dgm:presLayoutVars>
      </dgm:prSet>
      <dgm:spPr/>
    </dgm:pt>
    <dgm:pt modelId="{9ABA9C10-738A-430B-A670-E6099B4852B0}" type="pres">
      <dgm:prSet presAssocID="{B311C754-C9C3-4566-B203-1AFD23149080}" presName="hierChild3" presStyleCnt="0"/>
      <dgm:spPr/>
    </dgm:pt>
    <dgm:pt modelId="{86978F54-E1C0-40A9-9118-497761626CBB}" type="pres">
      <dgm:prSet presAssocID="{CE5F795E-A4BF-40ED-834C-B5FE44000218}" presName="Name17" presStyleLbl="parChTrans1D3" presStyleIdx="0" presStyleCnt="3"/>
      <dgm:spPr/>
    </dgm:pt>
    <dgm:pt modelId="{F7DF69E6-1B8F-45CB-9FE6-EC3FB4AC0591}" type="pres">
      <dgm:prSet presAssocID="{E3DD3842-5898-4430-90C6-2EAAF8FDF0F2}" presName="hierRoot3" presStyleCnt="0"/>
      <dgm:spPr/>
    </dgm:pt>
    <dgm:pt modelId="{BDE2B858-2052-446D-A730-6850657777F0}" type="pres">
      <dgm:prSet presAssocID="{E3DD3842-5898-4430-90C6-2EAAF8FDF0F2}" presName="composite3" presStyleCnt="0"/>
      <dgm:spPr/>
    </dgm:pt>
    <dgm:pt modelId="{92EF1F83-3EBA-4FB1-A0AC-0C09BF68D62D}" type="pres">
      <dgm:prSet presAssocID="{E3DD3842-5898-4430-90C6-2EAAF8FDF0F2}" presName="image3" presStyleLbl="node3" presStyleIdx="0" presStyleCnt="3"/>
      <dgm:spPr/>
    </dgm:pt>
    <dgm:pt modelId="{F89BA68B-406E-4223-9ABC-D740064F78AE}" type="pres">
      <dgm:prSet presAssocID="{E3DD3842-5898-4430-90C6-2EAAF8FDF0F2}" presName="text3" presStyleLbl="revTx" presStyleIdx="2" presStyleCnt="7">
        <dgm:presLayoutVars>
          <dgm:chPref val="3"/>
        </dgm:presLayoutVars>
      </dgm:prSet>
      <dgm:spPr/>
    </dgm:pt>
    <dgm:pt modelId="{1E1B5D7E-6A46-47F6-B77D-435DF300CA0C}" type="pres">
      <dgm:prSet presAssocID="{E3DD3842-5898-4430-90C6-2EAAF8FDF0F2}" presName="hierChild4" presStyleCnt="0"/>
      <dgm:spPr/>
    </dgm:pt>
    <dgm:pt modelId="{530B3FF5-B0B6-4922-8688-A73BF689380E}" type="pres">
      <dgm:prSet presAssocID="{AA61FE2B-ECF6-42DB-8BB6-AD474551BDF5}" presName="Name17" presStyleLbl="parChTrans1D3" presStyleIdx="1" presStyleCnt="3"/>
      <dgm:spPr/>
    </dgm:pt>
    <dgm:pt modelId="{BED683A4-3FFA-4D79-8790-2DD0595A8ED8}" type="pres">
      <dgm:prSet presAssocID="{F6ED4268-44B7-447D-AD2F-902F379EB026}" presName="hierRoot3" presStyleCnt="0"/>
      <dgm:spPr/>
    </dgm:pt>
    <dgm:pt modelId="{DE9642E7-0369-4B19-B5EF-E1799BC0A0B9}" type="pres">
      <dgm:prSet presAssocID="{F6ED4268-44B7-447D-AD2F-902F379EB026}" presName="composite3" presStyleCnt="0"/>
      <dgm:spPr/>
    </dgm:pt>
    <dgm:pt modelId="{93677298-4FDF-493B-8C01-7FF9268F7B8D}" type="pres">
      <dgm:prSet presAssocID="{F6ED4268-44B7-447D-AD2F-902F379EB026}" presName="image3" presStyleLbl="node3" presStyleIdx="1" presStyleCnt="3"/>
      <dgm:spPr/>
    </dgm:pt>
    <dgm:pt modelId="{D17CB085-B2E8-441E-A3D9-D05FF08BA0A4}" type="pres">
      <dgm:prSet presAssocID="{F6ED4268-44B7-447D-AD2F-902F379EB026}" presName="text3" presStyleLbl="revTx" presStyleIdx="3" presStyleCnt="7">
        <dgm:presLayoutVars>
          <dgm:chPref val="3"/>
        </dgm:presLayoutVars>
      </dgm:prSet>
      <dgm:spPr/>
    </dgm:pt>
    <dgm:pt modelId="{574997A4-3FBC-4D12-BA91-0CCA3649FE12}" type="pres">
      <dgm:prSet presAssocID="{F6ED4268-44B7-447D-AD2F-902F379EB026}" presName="hierChild4" presStyleCnt="0"/>
      <dgm:spPr/>
    </dgm:pt>
    <dgm:pt modelId="{C227DF42-02D8-4CF1-B61B-859D18DB8B75}" type="pres">
      <dgm:prSet presAssocID="{30C4C8EF-8CB1-4CBD-A6FD-7F64C5B778F1}" presName="Name10" presStyleLbl="parChTrans1D2" presStyleIdx="1" presStyleCnt="3"/>
      <dgm:spPr/>
    </dgm:pt>
    <dgm:pt modelId="{BEE8AB27-68AB-46DF-867A-0ED7C29B33BE}" type="pres">
      <dgm:prSet presAssocID="{B30200FC-D314-4ABF-8D1B-496517741FCE}" presName="hierRoot2" presStyleCnt="0"/>
      <dgm:spPr/>
    </dgm:pt>
    <dgm:pt modelId="{CF57AB55-FB3E-455B-B471-660ED5C8EAA2}" type="pres">
      <dgm:prSet presAssocID="{B30200FC-D314-4ABF-8D1B-496517741FCE}" presName="composite2" presStyleCnt="0"/>
      <dgm:spPr/>
    </dgm:pt>
    <dgm:pt modelId="{CEE9862A-DDA3-4D32-A203-D775A6EA72E9}" type="pres">
      <dgm:prSet presAssocID="{B30200FC-D314-4ABF-8D1B-496517741FCE}" presName="image2" presStyleLbl="node2" presStyleIdx="1" presStyleCnt="3"/>
      <dgm:spPr/>
    </dgm:pt>
    <dgm:pt modelId="{1E6A0517-084E-43BC-A591-4124AE3EAA23}" type="pres">
      <dgm:prSet presAssocID="{B30200FC-D314-4ABF-8D1B-496517741FCE}" presName="text2" presStyleLbl="revTx" presStyleIdx="4" presStyleCnt="7">
        <dgm:presLayoutVars>
          <dgm:chPref val="3"/>
        </dgm:presLayoutVars>
      </dgm:prSet>
      <dgm:spPr/>
    </dgm:pt>
    <dgm:pt modelId="{D05891EB-7758-494B-BEB9-7503D8030F7A}" type="pres">
      <dgm:prSet presAssocID="{B30200FC-D314-4ABF-8D1B-496517741FCE}" presName="hierChild3" presStyleCnt="0"/>
      <dgm:spPr/>
    </dgm:pt>
    <dgm:pt modelId="{B58275B4-66BC-483F-A393-A56DF2D0D8DB}" type="pres">
      <dgm:prSet presAssocID="{7B4A85C9-209A-441C-AD87-3712ADB53662}" presName="Name17" presStyleLbl="parChTrans1D3" presStyleIdx="2" presStyleCnt="3"/>
      <dgm:spPr/>
    </dgm:pt>
    <dgm:pt modelId="{D5EF524E-AB85-4A13-A2DA-C8C8D7BB901A}" type="pres">
      <dgm:prSet presAssocID="{1DED3CDE-E4F1-45C0-8126-F7E4D4CC93C2}" presName="hierRoot3" presStyleCnt="0"/>
      <dgm:spPr/>
    </dgm:pt>
    <dgm:pt modelId="{4FA60DB1-BA2D-432D-AB9A-0286DDD7B8C2}" type="pres">
      <dgm:prSet presAssocID="{1DED3CDE-E4F1-45C0-8126-F7E4D4CC93C2}" presName="composite3" presStyleCnt="0"/>
      <dgm:spPr/>
    </dgm:pt>
    <dgm:pt modelId="{6B417D99-C9ED-494E-A581-E43D66212932}" type="pres">
      <dgm:prSet presAssocID="{1DED3CDE-E4F1-45C0-8126-F7E4D4CC93C2}" presName="image3" presStyleLbl="node3" presStyleIdx="2" presStyleCnt="3"/>
      <dgm:spPr/>
    </dgm:pt>
    <dgm:pt modelId="{CD6B226A-0248-485D-8125-F918BB38905A}" type="pres">
      <dgm:prSet presAssocID="{1DED3CDE-E4F1-45C0-8126-F7E4D4CC93C2}" presName="text3" presStyleLbl="revTx" presStyleIdx="5" presStyleCnt="7">
        <dgm:presLayoutVars>
          <dgm:chPref val="3"/>
        </dgm:presLayoutVars>
      </dgm:prSet>
      <dgm:spPr/>
    </dgm:pt>
    <dgm:pt modelId="{31C09585-D3B9-4B7F-B2FF-64EADBC794FE}" type="pres">
      <dgm:prSet presAssocID="{1DED3CDE-E4F1-45C0-8126-F7E4D4CC93C2}" presName="hierChild4" presStyleCnt="0"/>
      <dgm:spPr/>
    </dgm:pt>
    <dgm:pt modelId="{B2ECCA94-7FB6-45DB-8041-CE5131E89172}" type="pres">
      <dgm:prSet presAssocID="{BB1E15C0-5D42-45E1-8AC1-49E751A358AC}" presName="Name10" presStyleLbl="parChTrans1D2" presStyleIdx="2" presStyleCnt="3"/>
      <dgm:spPr/>
    </dgm:pt>
    <dgm:pt modelId="{B2F643F3-36CE-423C-91AB-5981712BEEF6}" type="pres">
      <dgm:prSet presAssocID="{AC326F27-28D5-4BE9-8F7E-7AB73F253AF1}" presName="hierRoot2" presStyleCnt="0"/>
      <dgm:spPr/>
    </dgm:pt>
    <dgm:pt modelId="{93DDCD95-D7F3-48CD-BC77-84C84FFC2065}" type="pres">
      <dgm:prSet presAssocID="{AC326F27-28D5-4BE9-8F7E-7AB73F253AF1}" presName="composite2" presStyleCnt="0"/>
      <dgm:spPr/>
    </dgm:pt>
    <dgm:pt modelId="{BAC4D492-FBA2-4548-87D8-0EC3A5776FFF}" type="pres">
      <dgm:prSet presAssocID="{AC326F27-28D5-4BE9-8F7E-7AB73F253AF1}" presName="image2" presStyleLbl="node2" presStyleIdx="2" presStyleCnt="3"/>
      <dgm:spPr/>
    </dgm:pt>
    <dgm:pt modelId="{D8A0F21A-ABAE-4786-B765-764A73DC7DA1}" type="pres">
      <dgm:prSet presAssocID="{AC326F27-28D5-4BE9-8F7E-7AB73F253AF1}" presName="text2" presStyleLbl="revTx" presStyleIdx="6" presStyleCnt="7">
        <dgm:presLayoutVars>
          <dgm:chPref val="3"/>
        </dgm:presLayoutVars>
      </dgm:prSet>
      <dgm:spPr/>
    </dgm:pt>
    <dgm:pt modelId="{D387F8DE-88E4-4813-86C8-79DC90299840}" type="pres">
      <dgm:prSet presAssocID="{AC326F27-28D5-4BE9-8F7E-7AB73F253AF1}" presName="hierChild3" presStyleCnt="0"/>
      <dgm:spPr/>
    </dgm:pt>
  </dgm:ptLst>
  <dgm:cxnLst>
    <dgm:cxn modelId="{C1556729-6B0D-44CC-8F52-03E0D11CA51F}" type="presOf" srcId="{F6ED4268-44B7-447D-AD2F-902F379EB026}" destId="{D17CB085-B2E8-441E-A3D9-D05FF08BA0A4}" srcOrd="0" destOrd="0" presId="urn:microsoft.com/office/officeart/2009/layout/CirclePictureHierarchy"/>
    <dgm:cxn modelId="{05806241-2F69-4B1C-AA43-110269FA21A1}" type="presOf" srcId="{CE5F795E-A4BF-40ED-834C-B5FE44000218}" destId="{86978F54-E1C0-40A9-9118-497761626CBB}" srcOrd="0" destOrd="0" presId="urn:microsoft.com/office/officeart/2009/layout/CirclePictureHierarchy"/>
    <dgm:cxn modelId="{1397A041-5B82-4A80-84D3-9D4A255C4E34}" srcId="{76AB9A49-87DC-412B-9123-42D81E6D29F0}" destId="{B30200FC-D314-4ABF-8D1B-496517741FCE}" srcOrd="1" destOrd="0" parTransId="{30C4C8EF-8CB1-4CBD-A6FD-7F64C5B778F1}" sibTransId="{0CC5B9AE-ABA2-4317-916E-D63DF4257D10}"/>
    <dgm:cxn modelId="{188C6580-C83A-438D-B599-58FD3600C188}" srcId="{B311C754-C9C3-4566-B203-1AFD23149080}" destId="{E3DD3842-5898-4430-90C6-2EAAF8FDF0F2}" srcOrd="0" destOrd="0" parTransId="{CE5F795E-A4BF-40ED-834C-B5FE44000218}" sibTransId="{928A8B03-B059-4FD9-991C-07EC3CD6B3A6}"/>
    <dgm:cxn modelId="{3BF87B90-BF3F-446A-9ABC-DDA900A732A6}" srcId="{330AC143-3FAE-42A7-8A43-838B5D1C142A}" destId="{76AB9A49-87DC-412B-9123-42D81E6D29F0}" srcOrd="0" destOrd="0" parTransId="{CF8DC1B5-4A45-4B10-AB32-1AFE84F07118}" sibTransId="{19226124-F78E-4382-B27F-D0063E73AFE7}"/>
    <dgm:cxn modelId="{E39F9293-0571-42B9-ABC1-1D7EEFB5DA1E}" type="presOf" srcId="{76AB9A49-87DC-412B-9123-42D81E6D29F0}" destId="{CE6FA413-52B1-46F3-8761-4A0FF73E6303}" srcOrd="0" destOrd="0" presId="urn:microsoft.com/office/officeart/2009/layout/CirclePictureHierarchy"/>
    <dgm:cxn modelId="{A3D47799-9035-48DD-BF71-7649C59902EF}" type="presOf" srcId="{BB1E15C0-5D42-45E1-8AC1-49E751A358AC}" destId="{B2ECCA94-7FB6-45DB-8041-CE5131E89172}" srcOrd="0" destOrd="0" presId="urn:microsoft.com/office/officeart/2009/layout/CirclePictureHierarchy"/>
    <dgm:cxn modelId="{CBAB8AA6-2E71-4CAF-9694-DF4AC56853B4}" srcId="{76AB9A49-87DC-412B-9123-42D81E6D29F0}" destId="{AC326F27-28D5-4BE9-8F7E-7AB73F253AF1}" srcOrd="2" destOrd="0" parTransId="{BB1E15C0-5D42-45E1-8AC1-49E751A358AC}" sibTransId="{655DEEE5-7277-4747-9D75-02251975C76B}"/>
    <dgm:cxn modelId="{7B0EA3CD-A77E-44A0-9763-82BC95A38EC2}" type="presOf" srcId="{330AC143-3FAE-42A7-8A43-838B5D1C142A}" destId="{15999ACC-40CC-4BFA-AFB8-FE493993021A}" srcOrd="0" destOrd="0" presId="urn:microsoft.com/office/officeart/2009/layout/CirclePictureHierarchy"/>
    <dgm:cxn modelId="{15290FCE-23CC-4CE1-8FD0-83DF12C0C928}" type="presOf" srcId="{AA61FE2B-ECF6-42DB-8BB6-AD474551BDF5}" destId="{530B3FF5-B0B6-4922-8688-A73BF689380E}" srcOrd="0" destOrd="0" presId="urn:microsoft.com/office/officeart/2009/layout/CirclePictureHierarchy"/>
    <dgm:cxn modelId="{4571AAD3-D406-4824-9899-689E8AE93DF6}" type="presOf" srcId="{E3DD3842-5898-4430-90C6-2EAAF8FDF0F2}" destId="{F89BA68B-406E-4223-9ABC-D740064F78AE}" srcOrd="0" destOrd="0" presId="urn:microsoft.com/office/officeart/2009/layout/CirclePictureHierarchy"/>
    <dgm:cxn modelId="{730020DB-DB4F-404E-89EF-29AE110B1F5C}" type="presOf" srcId="{1DED3CDE-E4F1-45C0-8126-F7E4D4CC93C2}" destId="{CD6B226A-0248-485D-8125-F918BB38905A}" srcOrd="0" destOrd="0" presId="urn:microsoft.com/office/officeart/2009/layout/CirclePictureHierarchy"/>
    <dgm:cxn modelId="{8C5CC7DF-FED4-4F85-A398-7A2BC745B85E}" type="presOf" srcId="{AC326F27-28D5-4BE9-8F7E-7AB73F253AF1}" destId="{D8A0F21A-ABAE-4786-B765-764A73DC7DA1}" srcOrd="0" destOrd="0" presId="urn:microsoft.com/office/officeart/2009/layout/CirclePictureHierarchy"/>
    <dgm:cxn modelId="{F7C81EE8-16CA-4B8F-A7B7-D17E9F0ABB04}" srcId="{B311C754-C9C3-4566-B203-1AFD23149080}" destId="{F6ED4268-44B7-447D-AD2F-902F379EB026}" srcOrd="1" destOrd="0" parTransId="{AA61FE2B-ECF6-42DB-8BB6-AD474551BDF5}" sibTransId="{459468EB-5612-42D4-8F4D-2ECBC0DDB791}"/>
    <dgm:cxn modelId="{224CD5E9-6274-4779-B2D0-A425CEC758C0}" type="presOf" srcId="{B30200FC-D314-4ABF-8D1B-496517741FCE}" destId="{1E6A0517-084E-43BC-A591-4124AE3EAA23}" srcOrd="0" destOrd="0" presId="urn:microsoft.com/office/officeart/2009/layout/CirclePictureHierarchy"/>
    <dgm:cxn modelId="{E00088EA-B540-422F-AAAF-0EC9C13A5D54}" srcId="{76AB9A49-87DC-412B-9123-42D81E6D29F0}" destId="{B311C754-C9C3-4566-B203-1AFD23149080}" srcOrd="0" destOrd="0" parTransId="{CE88F78A-4C5A-45AF-A614-9077E7F25748}" sibTransId="{A180E3A2-B08D-400D-B26E-8F0B23A66501}"/>
    <dgm:cxn modelId="{19A6B4EF-AE18-437A-9518-9A39F00DAF48}" type="presOf" srcId="{7B4A85C9-209A-441C-AD87-3712ADB53662}" destId="{B58275B4-66BC-483F-A393-A56DF2D0D8DB}" srcOrd="0" destOrd="0" presId="urn:microsoft.com/office/officeart/2009/layout/CirclePictureHierarchy"/>
    <dgm:cxn modelId="{837166F3-4808-4291-B407-8ACECC0980ED}" type="presOf" srcId="{B311C754-C9C3-4566-B203-1AFD23149080}" destId="{E06DBF84-829E-4390-AB0A-EB23117B6467}" srcOrd="0" destOrd="0" presId="urn:microsoft.com/office/officeart/2009/layout/CirclePictureHierarchy"/>
    <dgm:cxn modelId="{790346F6-A2EC-4744-BD72-C18D7E8F2D33}" type="presOf" srcId="{30C4C8EF-8CB1-4CBD-A6FD-7F64C5B778F1}" destId="{C227DF42-02D8-4CF1-B61B-859D18DB8B75}" srcOrd="0" destOrd="0" presId="urn:microsoft.com/office/officeart/2009/layout/CirclePictureHierarchy"/>
    <dgm:cxn modelId="{BE4E77F7-76B0-4C53-B17A-6C9A256F88EB}" type="presOf" srcId="{CE88F78A-4C5A-45AF-A614-9077E7F25748}" destId="{30E16A0B-8316-4656-B4BB-634D4D5D94FF}" srcOrd="0" destOrd="0" presId="urn:microsoft.com/office/officeart/2009/layout/CirclePictureHierarchy"/>
    <dgm:cxn modelId="{C36389FC-0D8E-4635-929E-9CAF62633FD3}" srcId="{B30200FC-D314-4ABF-8D1B-496517741FCE}" destId="{1DED3CDE-E4F1-45C0-8126-F7E4D4CC93C2}" srcOrd="0" destOrd="0" parTransId="{7B4A85C9-209A-441C-AD87-3712ADB53662}" sibTransId="{3B65C6BD-8FF6-424E-9671-D0D0225968CE}"/>
    <dgm:cxn modelId="{6A7D66B8-CA6A-40C2-BF07-A984A626B58D}" type="presParOf" srcId="{15999ACC-40CC-4BFA-AFB8-FE493993021A}" destId="{176EAEBA-3A1D-4160-96CF-76E359A7B0DB}" srcOrd="0" destOrd="0" presId="urn:microsoft.com/office/officeart/2009/layout/CirclePictureHierarchy"/>
    <dgm:cxn modelId="{450FB6EB-74EC-4AAF-B788-A6FC464A59E3}" type="presParOf" srcId="{176EAEBA-3A1D-4160-96CF-76E359A7B0DB}" destId="{811AF094-CFA0-44E3-BB0A-17D81F7E45C2}" srcOrd="0" destOrd="0" presId="urn:microsoft.com/office/officeart/2009/layout/CirclePictureHierarchy"/>
    <dgm:cxn modelId="{28547CF0-849C-4A6F-B45C-816356FC7B27}" type="presParOf" srcId="{811AF094-CFA0-44E3-BB0A-17D81F7E45C2}" destId="{83A2717C-D252-4267-A0DB-A894CFEF4DAB}" srcOrd="0" destOrd="0" presId="urn:microsoft.com/office/officeart/2009/layout/CirclePictureHierarchy"/>
    <dgm:cxn modelId="{270DCDA0-6926-44DB-AFA7-5E37CC808BE9}" type="presParOf" srcId="{811AF094-CFA0-44E3-BB0A-17D81F7E45C2}" destId="{CE6FA413-52B1-46F3-8761-4A0FF73E6303}" srcOrd="1" destOrd="0" presId="urn:microsoft.com/office/officeart/2009/layout/CirclePictureHierarchy"/>
    <dgm:cxn modelId="{7687A8F3-03D3-4E52-8310-2996715DD69E}" type="presParOf" srcId="{176EAEBA-3A1D-4160-96CF-76E359A7B0DB}" destId="{A77A06DD-AF84-4296-8350-8F099482E008}" srcOrd="1" destOrd="0" presId="urn:microsoft.com/office/officeart/2009/layout/CirclePictureHierarchy"/>
    <dgm:cxn modelId="{3D2318A7-42FF-4B08-AB98-7CB29E90DA03}" type="presParOf" srcId="{A77A06DD-AF84-4296-8350-8F099482E008}" destId="{30E16A0B-8316-4656-B4BB-634D4D5D94FF}" srcOrd="0" destOrd="0" presId="urn:microsoft.com/office/officeart/2009/layout/CirclePictureHierarchy"/>
    <dgm:cxn modelId="{DAFA6FDA-BC34-4D5D-B157-7E1548BA2801}" type="presParOf" srcId="{A77A06DD-AF84-4296-8350-8F099482E008}" destId="{ED706E07-EBED-4DB9-A83F-98B54A07D5C4}" srcOrd="1" destOrd="0" presId="urn:microsoft.com/office/officeart/2009/layout/CirclePictureHierarchy"/>
    <dgm:cxn modelId="{4588E4B1-0012-48A8-8FD2-A4E878CB6B05}" type="presParOf" srcId="{ED706E07-EBED-4DB9-A83F-98B54A07D5C4}" destId="{C630D5F9-A1B5-46C8-B176-260C54919EFD}" srcOrd="0" destOrd="0" presId="urn:microsoft.com/office/officeart/2009/layout/CirclePictureHierarchy"/>
    <dgm:cxn modelId="{C8C3A3D6-E36D-4A57-90F8-435D84DAF883}" type="presParOf" srcId="{C630D5F9-A1B5-46C8-B176-260C54919EFD}" destId="{925CA995-9BCD-46C1-AD8D-5BEBCAB9B21E}" srcOrd="0" destOrd="0" presId="urn:microsoft.com/office/officeart/2009/layout/CirclePictureHierarchy"/>
    <dgm:cxn modelId="{10701D7C-0BDE-4E40-B021-F2AE8E56A9CC}" type="presParOf" srcId="{C630D5F9-A1B5-46C8-B176-260C54919EFD}" destId="{E06DBF84-829E-4390-AB0A-EB23117B6467}" srcOrd="1" destOrd="0" presId="urn:microsoft.com/office/officeart/2009/layout/CirclePictureHierarchy"/>
    <dgm:cxn modelId="{20809C68-CD4C-4C4E-A230-6F0CAAF6E268}" type="presParOf" srcId="{ED706E07-EBED-4DB9-A83F-98B54A07D5C4}" destId="{9ABA9C10-738A-430B-A670-E6099B4852B0}" srcOrd="1" destOrd="0" presId="urn:microsoft.com/office/officeart/2009/layout/CirclePictureHierarchy"/>
    <dgm:cxn modelId="{2718A47A-B5AD-4D48-9406-3C4C7E7EFD97}" type="presParOf" srcId="{9ABA9C10-738A-430B-A670-E6099B4852B0}" destId="{86978F54-E1C0-40A9-9118-497761626CBB}" srcOrd="0" destOrd="0" presId="urn:microsoft.com/office/officeart/2009/layout/CirclePictureHierarchy"/>
    <dgm:cxn modelId="{86144F99-7062-4028-92C2-CAC85F4E23CC}" type="presParOf" srcId="{9ABA9C10-738A-430B-A670-E6099B4852B0}" destId="{F7DF69E6-1B8F-45CB-9FE6-EC3FB4AC0591}" srcOrd="1" destOrd="0" presId="urn:microsoft.com/office/officeart/2009/layout/CirclePictureHierarchy"/>
    <dgm:cxn modelId="{E0769754-4B6B-4A91-B04C-2B1FE47F7CA9}" type="presParOf" srcId="{F7DF69E6-1B8F-45CB-9FE6-EC3FB4AC0591}" destId="{BDE2B858-2052-446D-A730-6850657777F0}" srcOrd="0" destOrd="0" presId="urn:microsoft.com/office/officeart/2009/layout/CirclePictureHierarchy"/>
    <dgm:cxn modelId="{A582EC27-272A-4434-8B83-1F09676D71F5}" type="presParOf" srcId="{BDE2B858-2052-446D-A730-6850657777F0}" destId="{92EF1F83-3EBA-4FB1-A0AC-0C09BF68D62D}" srcOrd="0" destOrd="0" presId="urn:microsoft.com/office/officeart/2009/layout/CirclePictureHierarchy"/>
    <dgm:cxn modelId="{CC3D81CF-31CC-4E55-9EAB-ED6D73CEA257}" type="presParOf" srcId="{BDE2B858-2052-446D-A730-6850657777F0}" destId="{F89BA68B-406E-4223-9ABC-D740064F78AE}" srcOrd="1" destOrd="0" presId="urn:microsoft.com/office/officeart/2009/layout/CirclePictureHierarchy"/>
    <dgm:cxn modelId="{D5862FDD-9ED3-408A-8456-03CF44617981}" type="presParOf" srcId="{F7DF69E6-1B8F-45CB-9FE6-EC3FB4AC0591}" destId="{1E1B5D7E-6A46-47F6-B77D-435DF300CA0C}" srcOrd="1" destOrd="0" presId="urn:microsoft.com/office/officeart/2009/layout/CirclePictureHierarchy"/>
    <dgm:cxn modelId="{6315D72C-B077-466D-A56E-25456201CD79}" type="presParOf" srcId="{9ABA9C10-738A-430B-A670-E6099B4852B0}" destId="{530B3FF5-B0B6-4922-8688-A73BF689380E}" srcOrd="2" destOrd="0" presId="urn:microsoft.com/office/officeart/2009/layout/CirclePictureHierarchy"/>
    <dgm:cxn modelId="{97ADBA86-0706-4403-B091-7D824DAD4A4E}" type="presParOf" srcId="{9ABA9C10-738A-430B-A670-E6099B4852B0}" destId="{BED683A4-3FFA-4D79-8790-2DD0595A8ED8}" srcOrd="3" destOrd="0" presId="urn:microsoft.com/office/officeart/2009/layout/CirclePictureHierarchy"/>
    <dgm:cxn modelId="{262A3E5F-22FB-4D68-BC68-E9C0604D658F}" type="presParOf" srcId="{BED683A4-3FFA-4D79-8790-2DD0595A8ED8}" destId="{DE9642E7-0369-4B19-B5EF-E1799BC0A0B9}" srcOrd="0" destOrd="0" presId="urn:microsoft.com/office/officeart/2009/layout/CirclePictureHierarchy"/>
    <dgm:cxn modelId="{802C6E04-4B59-48B1-947C-DC22193DE56F}" type="presParOf" srcId="{DE9642E7-0369-4B19-B5EF-E1799BC0A0B9}" destId="{93677298-4FDF-493B-8C01-7FF9268F7B8D}" srcOrd="0" destOrd="0" presId="urn:microsoft.com/office/officeart/2009/layout/CirclePictureHierarchy"/>
    <dgm:cxn modelId="{17E41C08-13EA-44AF-9E41-4608A2535FB8}" type="presParOf" srcId="{DE9642E7-0369-4B19-B5EF-E1799BC0A0B9}" destId="{D17CB085-B2E8-441E-A3D9-D05FF08BA0A4}" srcOrd="1" destOrd="0" presId="urn:microsoft.com/office/officeart/2009/layout/CirclePictureHierarchy"/>
    <dgm:cxn modelId="{CB834E40-DBE1-4A86-AD0C-D00974C43234}" type="presParOf" srcId="{BED683A4-3FFA-4D79-8790-2DD0595A8ED8}" destId="{574997A4-3FBC-4D12-BA91-0CCA3649FE12}" srcOrd="1" destOrd="0" presId="urn:microsoft.com/office/officeart/2009/layout/CirclePictureHierarchy"/>
    <dgm:cxn modelId="{2F5E7650-AC2D-4DF9-8F82-97A4118DD32D}" type="presParOf" srcId="{A77A06DD-AF84-4296-8350-8F099482E008}" destId="{C227DF42-02D8-4CF1-B61B-859D18DB8B75}" srcOrd="2" destOrd="0" presId="urn:microsoft.com/office/officeart/2009/layout/CirclePictureHierarchy"/>
    <dgm:cxn modelId="{391A6919-59DD-4F7B-8A41-158EC1F11077}" type="presParOf" srcId="{A77A06DD-AF84-4296-8350-8F099482E008}" destId="{BEE8AB27-68AB-46DF-867A-0ED7C29B33BE}" srcOrd="3" destOrd="0" presId="urn:microsoft.com/office/officeart/2009/layout/CirclePictureHierarchy"/>
    <dgm:cxn modelId="{E0AF5FD9-E6ED-49D8-A581-D7CF9BBFAEA8}" type="presParOf" srcId="{BEE8AB27-68AB-46DF-867A-0ED7C29B33BE}" destId="{CF57AB55-FB3E-455B-B471-660ED5C8EAA2}" srcOrd="0" destOrd="0" presId="urn:microsoft.com/office/officeart/2009/layout/CirclePictureHierarchy"/>
    <dgm:cxn modelId="{46FD0378-C040-41E0-97BD-39BE1319FB5E}" type="presParOf" srcId="{CF57AB55-FB3E-455B-B471-660ED5C8EAA2}" destId="{CEE9862A-DDA3-4D32-A203-D775A6EA72E9}" srcOrd="0" destOrd="0" presId="urn:microsoft.com/office/officeart/2009/layout/CirclePictureHierarchy"/>
    <dgm:cxn modelId="{10D660AE-1E89-4898-9488-9F2BC2AEA908}" type="presParOf" srcId="{CF57AB55-FB3E-455B-B471-660ED5C8EAA2}" destId="{1E6A0517-084E-43BC-A591-4124AE3EAA23}" srcOrd="1" destOrd="0" presId="urn:microsoft.com/office/officeart/2009/layout/CirclePictureHierarchy"/>
    <dgm:cxn modelId="{F45272AE-D9FD-47EF-A7AC-B187F8D7C3ED}" type="presParOf" srcId="{BEE8AB27-68AB-46DF-867A-0ED7C29B33BE}" destId="{D05891EB-7758-494B-BEB9-7503D8030F7A}" srcOrd="1" destOrd="0" presId="urn:microsoft.com/office/officeart/2009/layout/CirclePictureHierarchy"/>
    <dgm:cxn modelId="{F7295734-6EE7-47F8-9CA4-FC96C43DC930}" type="presParOf" srcId="{D05891EB-7758-494B-BEB9-7503D8030F7A}" destId="{B58275B4-66BC-483F-A393-A56DF2D0D8DB}" srcOrd="0" destOrd="0" presId="urn:microsoft.com/office/officeart/2009/layout/CirclePictureHierarchy"/>
    <dgm:cxn modelId="{52ED8D19-3CF7-4056-9949-71EBC12179BA}" type="presParOf" srcId="{D05891EB-7758-494B-BEB9-7503D8030F7A}" destId="{D5EF524E-AB85-4A13-A2DA-C8C8D7BB901A}" srcOrd="1" destOrd="0" presId="urn:microsoft.com/office/officeart/2009/layout/CirclePictureHierarchy"/>
    <dgm:cxn modelId="{D5C4DE20-0D58-41F0-95FB-EF3A904F219E}" type="presParOf" srcId="{D5EF524E-AB85-4A13-A2DA-C8C8D7BB901A}" destId="{4FA60DB1-BA2D-432D-AB9A-0286DDD7B8C2}" srcOrd="0" destOrd="0" presId="urn:microsoft.com/office/officeart/2009/layout/CirclePictureHierarchy"/>
    <dgm:cxn modelId="{EB245FCE-FA43-4A5B-A215-875A3EC06374}" type="presParOf" srcId="{4FA60DB1-BA2D-432D-AB9A-0286DDD7B8C2}" destId="{6B417D99-C9ED-494E-A581-E43D66212932}" srcOrd="0" destOrd="0" presId="urn:microsoft.com/office/officeart/2009/layout/CirclePictureHierarchy"/>
    <dgm:cxn modelId="{F94CB0BC-A518-4784-A361-4C7262F761AD}" type="presParOf" srcId="{4FA60DB1-BA2D-432D-AB9A-0286DDD7B8C2}" destId="{CD6B226A-0248-485D-8125-F918BB38905A}" srcOrd="1" destOrd="0" presId="urn:microsoft.com/office/officeart/2009/layout/CirclePictureHierarchy"/>
    <dgm:cxn modelId="{E3725228-3EB9-45B7-B150-45894465499B}" type="presParOf" srcId="{D5EF524E-AB85-4A13-A2DA-C8C8D7BB901A}" destId="{31C09585-D3B9-4B7F-B2FF-64EADBC794FE}" srcOrd="1" destOrd="0" presId="urn:microsoft.com/office/officeart/2009/layout/CirclePictureHierarchy"/>
    <dgm:cxn modelId="{41B7984C-9140-41A7-9AFF-DFDCB8F31C94}" type="presParOf" srcId="{A77A06DD-AF84-4296-8350-8F099482E008}" destId="{B2ECCA94-7FB6-45DB-8041-CE5131E89172}" srcOrd="4" destOrd="0" presId="urn:microsoft.com/office/officeart/2009/layout/CirclePictureHierarchy"/>
    <dgm:cxn modelId="{321133F3-F14F-4062-B0D1-F79877D702F6}" type="presParOf" srcId="{A77A06DD-AF84-4296-8350-8F099482E008}" destId="{B2F643F3-36CE-423C-91AB-5981712BEEF6}" srcOrd="5" destOrd="0" presId="urn:microsoft.com/office/officeart/2009/layout/CirclePictureHierarchy"/>
    <dgm:cxn modelId="{617FC696-FAA6-4C51-AAEB-EEC046AB7B28}" type="presParOf" srcId="{B2F643F3-36CE-423C-91AB-5981712BEEF6}" destId="{93DDCD95-D7F3-48CD-BC77-84C84FFC2065}" srcOrd="0" destOrd="0" presId="urn:microsoft.com/office/officeart/2009/layout/CirclePictureHierarchy"/>
    <dgm:cxn modelId="{41E33880-A286-490B-A4BE-B91A2DCB3AE8}" type="presParOf" srcId="{93DDCD95-D7F3-48CD-BC77-84C84FFC2065}" destId="{BAC4D492-FBA2-4548-87D8-0EC3A5776FFF}" srcOrd="0" destOrd="0" presId="urn:microsoft.com/office/officeart/2009/layout/CirclePictureHierarchy"/>
    <dgm:cxn modelId="{723D0B72-BCBE-4F97-94B7-636C5B920C4F}" type="presParOf" srcId="{93DDCD95-D7F3-48CD-BC77-84C84FFC2065}" destId="{D8A0F21A-ABAE-4786-B765-764A73DC7DA1}" srcOrd="1" destOrd="0" presId="urn:microsoft.com/office/officeart/2009/layout/CirclePictureHierarchy"/>
    <dgm:cxn modelId="{6577E619-BFAC-47F0-9584-68D062595A5F}" type="presParOf" srcId="{B2F643F3-36CE-423C-91AB-5981712BEEF6}" destId="{D387F8DE-88E4-4813-86C8-79DC9029984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CCA94-7FB6-45DB-8041-CE5131E89172}">
      <dsp:nvSpPr>
        <dsp:cNvPr id="0" name=""/>
        <dsp:cNvSpPr/>
      </dsp:nvSpPr>
      <dsp:spPr>
        <a:xfrm>
          <a:off x="4016771" y="2094423"/>
          <a:ext cx="2597546" cy="238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59"/>
              </a:lnTo>
              <a:lnTo>
                <a:pt x="2597546" y="119959"/>
              </a:lnTo>
              <a:lnTo>
                <a:pt x="2597546" y="238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275B4-66BC-483F-A393-A56DF2D0D8DB}">
      <dsp:nvSpPr>
        <dsp:cNvPr id="0" name=""/>
        <dsp:cNvSpPr/>
      </dsp:nvSpPr>
      <dsp:spPr>
        <a:xfrm>
          <a:off x="4490561" y="3088103"/>
          <a:ext cx="91440" cy="2380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7DF42-02D8-4CF1-B61B-859D18DB8B75}">
      <dsp:nvSpPr>
        <dsp:cNvPr id="0" name=""/>
        <dsp:cNvSpPr/>
      </dsp:nvSpPr>
      <dsp:spPr>
        <a:xfrm>
          <a:off x="4016771" y="2094423"/>
          <a:ext cx="519509" cy="238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59"/>
              </a:lnTo>
              <a:lnTo>
                <a:pt x="519509" y="119959"/>
              </a:lnTo>
              <a:lnTo>
                <a:pt x="519509" y="238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B3FF5-B0B6-4922-8688-A73BF689380E}">
      <dsp:nvSpPr>
        <dsp:cNvPr id="0" name=""/>
        <dsp:cNvSpPr/>
      </dsp:nvSpPr>
      <dsp:spPr>
        <a:xfrm>
          <a:off x="1419224" y="3088103"/>
          <a:ext cx="1039018" cy="238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59"/>
              </a:lnTo>
              <a:lnTo>
                <a:pt x="1039018" y="119959"/>
              </a:lnTo>
              <a:lnTo>
                <a:pt x="1039018" y="238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78F54-E1C0-40A9-9118-497761626CBB}">
      <dsp:nvSpPr>
        <dsp:cNvPr id="0" name=""/>
        <dsp:cNvSpPr/>
      </dsp:nvSpPr>
      <dsp:spPr>
        <a:xfrm>
          <a:off x="380206" y="3088103"/>
          <a:ext cx="1039018" cy="238029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119959"/>
              </a:lnTo>
              <a:lnTo>
                <a:pt x="0" y="119959"/>
              </a:lnTo>
              <a:lnTo>
                <a:pt x="0" y="238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16A0B-8316-4656-B4BB-634D4D5D94FF}">
      <dsp:nvSpPr>
        <dsp:cNvPr id="0" name=""/>
        <dsp:cNvSpPr/>
      </dsp:nvSpPr>
      <dsp:spPr>
        <a:xfrm>
          <a:off x="1419224" y="2094423"/>
          <a:ext cx="2597546" cy="238029"/>
        </a:xfrm>
        <a:custGeom>
          <a:avLst/>
          <a:gdLst/>
          <a:ahLst/>
          <a:cxnLst/>
          <a:rect l="0" t="0" r="0" b="0"/>
          <a:pathLst>
            <a:path>
              <a:moveTo>
                <a:pt x="2597546" y="0"/>
              </a:moveTo>
              <a:lnTo>
                <a:pt x="2597546" y="119959"/>
              </a:lnTo>
              <a:lnTo>
                <a:pt x="0" y="119959"/>
              </a:lnTo>
              <a:lnTo>
                <a:pt x="0" y="238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2717C-D252-4267-A0DB-A894CFEF4DAB}">
      <dsp:nvSpPr>
        <dsp:cNvPr id="0" name=""/>
        <dsp:cNvSpPr/>
      </dsp:nvSpPr>
      <dsp:spPr>
        <a:xfrm>
          <a:off x="3638946" y="1338773"/>
          <a:ext cx="755649" cy="755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FA413-52B1-46F3-8761-4A0FF73E6303}">
      <dsp:nvSpPr>
        <dsp:cNvPr id="0" name=""/>
        <dsp:cNvSpPr/>
      </dsp:nvSpPr>
      <dsp:spPr>
        <a:xfrm>
          <a:off x="4394596" y="1336884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 dirty="0"/>
        </a:p>
      </dsp:txBody>
      <dsp:txXfrm>
        <a:off x="4394596" y="1336884"/>
        <a:ext cx="1133475" cy="755649"/>
      </dsp:txXfrm>
    </dsp:sp>
    <dsp:sp modelId="{925CA995-9BCD-46C1-AD8D-5BEBCAB9B21E}">
      <dsp:nvSpPr>
        <dsp:cNvPr id="0" name=""/>
        <dsp:cNvSpPr/>
      </dsp:nvSpPr>
      <dsp:spPr>
        <a:xfrm>
          <a:off x="1041399" y="2332453"/>
          <a:ext cx="755649" cy="755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DBF84-829E-4390-AB0A-EB23117B6467}">
      <dsp:nvSpPr>
        <dsp:cNvPr id="0" name=""/>
        <dsp:cNvSpPr/>
      </dsp:nvSpPr>
      <dsp:spPr>
        <a:xfrm>
          <a:off x="1797049" y="233056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 dirty="0"/>
        </a:p>
      </dsp:txBody>
      <dsp:txXfrm>
        <a:off x="1797049" y="2330563"/>
        <a:ext cx="1133475" cy="755649"/>
      </dsp:txXfrm>
    </dsp:sp>
    <dsp:sp modelId="{92EF1F83-3EBA-4FB1-A0AC-0C09BF68D62D}">
      <dsp:nvSpPr>
        <dsp:cNvPr id="0" name=""/>
        <dsp:cNvSpPr/>
      </dsp:nvSpPr>
      <dsp:spPr>
        <a:xfrm>
          <a:off x="2381" y="3326132"/>
          <a:ext cx="755649" cy="755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BA68B-406E-4223-9ABC-D740064F78AE}">
      <dsp:nvSpPr>
        <dsp:cNvPr id="0" name=""/>
        <dsp:cNvSpPr/>
      </dsp:nvSpPr>
      <dsp:spPr>
        <a:xfrm>
          <a:off x="758031" y="332424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 dirty="0"/>
        </a:p>
      </dsp:txBody>
      <dsp:txXfrm>
        <a:off x="758031" y="3324243"/>
        <a:ext cx="1133475" cy="755649"/>
      </dsp:txXfrm>
    </dsp:sp>
    <dsp:sp modelId="{93677298-4FDF-493B-8C01-7FF9268F7B8D}">
      <dsp:nvSpPr>
        <dsp:cNvPr id="0" name=""/>
        <dsp:cNvSpPr/>
      </dsp:nvSpPr>
      <dsp:spPr>
        <a:xfrm>
          <a:off x="2080418" y="3326132"/>
          <a:ext cx="755649" cy="755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CB085-B2E8-441E-A3D9-D05FF08BA0A4}">
      <dsp:nvSpPr>
        <dsp:cNvPr id="0" name=""/>
        <dsp:cNvSpPr/>
      </dsp:nvSpPr>
      <dsp:spPr>
        <a:xfrm>
          <a:off x="2836068" y="332424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 dirty="0"/>
        </a:p>
      </dsp:txBody>
      <dsp:txXfrm>
        <a:off x="2836068" y="3324243"/>
        <a:ext cx="1133475" cy="755649"/>
      </dsp:txXfrm>
    </dsp:sp>
    <dsp:sp modelId="{CEE9862A-DDA3-4D32-A203-D775A6EA72E9}">
      <dsp:nvSpPr>
        <dsp:cNvPr id="0" name=""/>
        <dsp:cNvSpPr/>
      </dsp:nvSpPr>
      <dsp:spPr>
        <a:xfrm>
          <a:off x="4158456" y="2332453"/>
          <a:ext cx="755649" cy="755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A0517-084E-43BC-A591-4124AE3EAA23}">
      <dsp:nvSpPr>
        <dsp:cNvPr id="0" name=""/>
        <dsp:cNvSpPr/>
      </dsp:nvSpPr>
      <dsp:spPr>
        <a:xfrm>
          <a:off x="4914106" y="233056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 dirty="0"/>
        </a:p>
      </dsp:txBody>
      <dsp:txXfrm>
        <a:off x="4914106" y="2330563"/>
        <a:ext cx="1133475" cy="755649"/>
      </dsp:txXfrm>
    </dsp:sp>
    <dsp:sp modelId="{6B417D99-C9ED-494E-A581-E43D66212932}">
      <dsp:nvSpPr>
        <dsp:cNvPr id="0" name=""/>
        <dsp:cNvSpPr/>
      </dsp:nvSpPr>
      <dsp:spPr>
        <a:xfrm>
          <a:off x="4158456" y="3326132"/>
          <a:ext cx="755649" cy="755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B226A-0248-485D-8125-F918BB38905A}">
      <dsp:nvSpPr>
        <dsp:cNvPr id="0" name=""/>
        <dsp:cNvSpPr/>
      </dsp:nvSpPr>
      <dsp:spPr>
        <a:xfrm>
          <a:off x="4914106" y="332424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4914106" y="3324243"/>
        <a:ext cx="1133475" cy="755649"/>
      </dsp:txXfrm>
    </dsp:sp>
    <dsp:sp modelId="{BAC4D492-FBA2-4548-87D8-0EC3A5776FFF}">
      <dsp:nvSpPr>
        <dsp:cNvPr id="0" name=""/>
        <dsp:cNvSpPr/>
      </dsp:nvSpPr>
      <dsp:spPr>
        <a:xfrm>
          <a:off x="6236493" y="2332453"/>
          <a:ext cx="755649" cy="755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0F21A-ABAE-4786-B765-764A73DC7DA1}">
      <dsp:nvSpPr>
        <dsp:cNvPr id="0" name=""/>
        <dsp:cNvSpPr/>
      </dsp:nvSpPr>
      <dsp:spPr>
        <a:xfrm>
          <a:off x="6992143" y="233056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 dirty="0"/>
        </a:p>
      </dsp:txBody>
      <dsp:txXfrm>
        <a:off x="6992143" y="2330563"/>
        <a:ext cx="1133475" cy="755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0.40214</cdr:x>
      <cdr:y>0.37172</cdr:y>
    </cdr:from>
    <cdr:to>
      <cdr:x>0.5148</cdr:x>
      <cdr:y>0.48096</cdr:y>
    </cdr:to>
    <cdr:cxnSp macro="">
      <cdr:nvCxnSpPr>
        <cdr:cNvPr id="9" name="Gerader Verbinder 8">
          <a:extLst xmlns:a="http://schemas.openxmlformats.org/drawingml/2006/main">
            <a:ext uri="{FF2B5EF4-FFF2-40B4-BE49-F238E27FC236}">
              <a16:creationId xmlns:a16="http://schemas.microsoft.com/office/drawing/2014/main" id="{99E599A8-CD4F-2381-F4EE-F13B9FF5DC15}"/>
            </a:ext>
          </a:extLst>
        </cdr:cNvPr>
        <cdr:cNvCxnSpPr/>
      </cdr:nvCxnSpPr>
      <cdr:spPr>
        <a:xfrm xmlns:a="http://schemas.openxmlformats.org/drawingml/2006/main">
          <a:off x="1716003" y="1487529"/>
          <a:ext cx="480762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0.28947</cdr:x>
      <cdr:y>0.37172</cdr:y>
    </cdr:from>
    <cdr:to>
      <cdr:x>0.40055</cdr:x>
      <cdr:y>0.48096</cdr:y>
    </cdr:to>
    <cdr:cxnSp macro="">
      <cdr:nvCxnSpPr>
        <cdr:cNvPr id="7" name="Gerader Verbinder 6">
          <a:extLst xmlns:a="http://schemas.openxmlformats.org/drawingml/2006/main">
            <a:ext uri="{FF2B5EF4-FFF2-40B4-BE49-F238E27FC236}">
              <a16:creationId xmlns:a16="http://schemas.microsoft.com/office/drawing/2014/main" id="{256905F0-2F34-E543-4ADD-E0B05B14257E}"/>
            </a:ext>
          </a:extLst>
        </cdr:cNvPr>
        <cdr:cNvCxnSpPr/>
      </cdr:nvCxnSpPr>
      <cdr:spPr>
        <a:xfrm xmlns:a="http://schemas.openxmlformats.org/drawingml/2006/main" flipV="1">
          <a:off x="1235242" y="1487529"/>
          <a:ext cx="473993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0.5148</cdr:x>
      <cdr:y>0.14535</cdr:y>
    </cdr:from>
    <cdr:to>
      <cdr:x>0.61689</cdr:x>
      <cdr:y>0.26248</cdr:y>
    </cdr:to>
    <cdr:cxnSp macro="">
      <cdr:nvCxnSpPr>
        <cdr:cNvPr id="3" name="Gerader Verbinder 2">
          <a:extLst xmlns:a="http://schemas.openxmlformats.org/drawingml/2006/main">
            <a:ext uri="{FF2B5EF4-FFF2-40B4-BE49-F238E27FC236}">
              <a16:creationId xmlns:a16="http://schemas.microsoft.com/office/drawing/2014/main" id="{0198CFDE-6CEF-0E72-E914-1EA9F3389013}"/>
            </a:ext>
          </a:extLst>
        </cdr:cNvPr>
        <cdr:cNvCxnSpPr/>
      </cdr:nvCxnSpPr>
      <cdr:spPr>
        <a:xfrm xmlns:a="http://schemas.openxmlformats.org/drawingml/2006/main">
          <a:off x="2196765" y="581652"/>
          <a:ext cx="435643" cy="46873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0.61689</cdr:x>
      <cdr:y>0.26248</cdr:y>
    </cdr:from>
    <cdr:to>
      <cdr:x>0.72982</cdr:x>
      <cdr:y>0.48096</cdr:y>
    </cdr:to>
    <cdr:cxnSp macro="">
      <cdr:nvCxnSpPr>
        <cdr:cNvPr id="5" name="Gerader Verbinder 4">
          <a:extLst xmlns:a="http://schemas.openxmlformats.org/drawingml/2006/main">
            <a:ext uri="{FF2B5EF4-FFF2-40B4-BE49-F238E27FC236}">
              <a16:creationId xmlns:a16="http://schemas.microsoft.com/office/drawing/2014/main" id="{64F4B737-BA61-EA29-40BB-04593611C3E9}"/>
            </a:ext>
          </a:extLst>
        </cdr:cNvPr>
        <cdr:cNvCxnSpPr/>
      </cdr:nvCxnSpPr>
      <cdr:spPr>
        <a:xfrm xmlns:a="http://schemas.openxmlformats.org/drawingml/2006/main">
          <a:off x="2632408" y="1050382"/>
          <a:ext cx="481890" cy="87429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0.40214</cdr:x>
      <cdr:y>0.37172</cdr:y>
    </cdr:from>
    <cdr:to>
      <cdr:x>0.5148</cdr:x>
      <cdr:y>0.48096</cdr:y>
    </cdr:to>
    <cdr:cxnSp macro="">
      <cdr:nvCxnSpPr>
        <cdr:cNvPr id="9" name="Gerader Verbinder 8">
          <a:extLst xmlns:a="http://schemas.openxmlformats.org/drawingml/2006/main">
            <a:ext uri="{FF2B5EF4-FFF2-40B4-BE49-F238E27FC236}">
              <a16:creationId xmlns:a16="http://schemas.microsoft.com/office/drawing/2014/main" id="{99E599A8-CD4F-2381-F4EE-F13B9FF5DC15}"/>
            </a:ext>
          </a:extLst>
        </cdr:cNvPr>
        <cdr:cNvCxnSpPr/>
      </cdr:nvCxnSpPr>
      <cdr:spPr>
        <a:xfrm xmlns:a="http://schemas.openxmlformats.org/drawingml/2006/main">
          <a:off x="1716003" y="1487529"/>
          <a:ext cx="480762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0.28947</cdr:x>
      <cdr:y>0.37172</cdr:y>
    </cdr:from>
    <cdr:to>
      <cdr:x>0.40055</cdr:x>
      <cdr:y>0.48096</cdr:y>
    </cdr:to>
    <cdr:cxnSp macro="">
      <cdr:nvCxnSpPr>
        <cdr:cNvPr id="7" name="Gerader Verbinder 6">
          <a:extLst xmlns:a="http://schemas.openxmlformats.org/drawingml/2006/main">
            <a:ext uri="{FF2B5EF4-FFF2-40B4-BE49-F238E27FC236}">
              <a16:creationId xmlns:a16="http://schemas.microsoft.com/office/drawing/2014/main" id="{256905F0-2F34-E543-4ADD-E0B05B14257E}"/>
            </a:ext>
          </a:extLst>
        </cdr:cNvPr>
        <cdr:cNvCxnSpPr/>
      </cdr:nvCxnSpPr>
      <cdr:spPr>
        <a:xfrm xmlns:a="http://schemas.openxmlformats.org/drawingml/2006/main" flipV="1">
          <a:off x="1235242" y="1487529"/>
          <a:ext cx="473993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0.5148</cdr:x>
      <cdr:y>0.14535</cdr:y>
    </cdr:from>
    <cdr:to>
      <cdr:x>0.61689</cdr:x>
      <cdr:y>0.26248</cdr:y>
    </cdr:to>
    <cdr:cxnSp macro="">
      <cdr:nvCxnSpPr>
        <cdr:cNvPr id="3" name="Gerader Verbinder 2">
          <a:extLst xmlns:a="http://schemas.openxmlformats.org/drawingml/2006/main">
            <a:ext uri="{FF2B5EF4-FFF2-40B4-BE49-F238E27FC236}">
              <a16:creationId xmlns:a16="http://schemas.microsoft.com/office/drawing/2014/main" id="{0198CFDE-6CEF-0E72-E914-1EA9F3389013}"/>
            </a:ext>
          </a:extLst>
        </cdr:cNvPr>
        <cdr:cNvCxnSpPr/>
      </cdr:nvCxnSpPr>
      <cdr:spPr>
        <a:xfrm xmlns:a="http://schemas.openxmlformats.org/drawingml/2006/main">
          <a:off x="2196765" y="581652"/>
          <a:ext cx="435643" cy="46873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0.61689</cdr:x>
      <cdr:y>0.26248</cdr:y>
    </cdr:from>
    <cdr:to>
      <cdr:x>0.72982</cdr:x>
      <cdr:y>0.48096</cdr:y>
    </cdr:to>
    <cdr:cxnSp macro="">
      <cdr:nvCxnSpPr>
        <cdr:cNvPr id="5" name="Gerader Verbinder 4">
          <a:extLst xmlns:a="http://schemas.openxmlformats.org/drawingml/2006/main">
            <a:ext uri="{FF2B5EF4-FFF2-40B4-BE49-F238E27FC236}">
              <a16:creationId xmlns:a16="http://schemas.microsoft.com/office/drawing/2014/main" id="{64F4B737-BA61-EA29-40BB-04593611C3E9}"/>
            </a:ext>
          </a:extLst>
        </cdr:cNvPr>
        <cdr:cNvCxnSpPr/>
      </cdr:nvCxnSpPr>
      <cdr:spPr>
        <a:xfrm xmlns:a="http://schemas.openxmlformats.org/drawingml/2006/main">
          <a:off x="2632408" y="1050382"/>
          <a:ext cx="481890" cy="87429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0.40214</cdr:x>
      <cdr:y>0.37172</cdr:y>
    </cdr:from>
    <cdr:to>
      <cdr:x>0.5148</cdr:x>
      <cdr:y>0.48096</cdr:y>
    </cdr:to>
    <cdr:cxnSp macro="">
      <cdr:nvCxnSpPr>
        <cdr:cNvPr id="9" name="Gerader Verbinder 8">
          <a:extLst xmlns:a="http://schemas.openxmlformats.org/drawingml/2006/main">
            <a:ext uri="{FF2B5EF4-FFF2-40B4-BE49-F238E27FC236}">
              <a16:creationId xmlns:a16="http://schemas.microsoft.com/office/drawing/2014/main" id="{99E599A8-CD4F-2381-F4EE-F13B9FF5DC15}"/>
            </a:ext>
          </a:extLst>
        </cdr:cNvPr>
        <cdr:cNvCxnSpPr/>
      </cdr:nvCxnSpPr>
      <cdr:spPr>
        <a:xfrm xmlns:a="http://schemas.openxmlformats.org/drawingml/2006/main">
          <a:off x="1716003" y="1487529"/>
          <a:ext cx="480762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0.28947</cdr:x>
      <cdr:y>0.37172</cdr:y>
    </cdr:from>
    <cdr:to>
      <cdr:x>0.40055</cdr:x>
      <cdr:y>0.48096</cdr:y>
    </cdr:to>
    <cdr:cxnSp macro="">
      <cdr:nvCxnSpPr>
        <cdr:cNvPr id="7" name="Gerader Verbinder 6">
          <a:extLst xmlns:a="http://schemas.openxmlformats.org/drawingml/2006/main">
            <a:ext uri="{FF2B5EF4-FFF2-40B4-BE49-F238E27FC236}">
              <a16:creationId xmlns:a16="http://schemas.microsoft.com/office/drawing/2014/main" id="{256905F0-2F34-E543-4ADD-E0B05B14257E}"/>
            </a:ext>
          </a:extLst>
        </cdr:cNvPr>
        <cdr:cNvCxnSpPr/>
      </cdr:nvCxnSpPr>
      <cdr:spPr>
        <a:xfrm xmlns:a="http://schemas.openxmlformats.org/drawingml/2006/main" flipV="1">
          <a:off x="1235242" y="1487529"/>
          <a:ext cx="473993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0.5148</cdr:x>
      <cdr:y>0.14535</cdr:y>
    </cdr:from>
    <cdr:to>
      <cdr:x>0.61689</cdr:x>
      <cdr:y>0.26248</cdr:y>
    </cdr:to>
    <cdr:cxnSp macro="">
      <cdr:nvCxnSpPr>
        <cdr:cNvPr id="3" name="Gerader Verbinder 2">
          <a:extLst xmlns:a="http://schemas.openxmlformats.org/drawingml/2006/main">
            <a:ext uri="{FF2B5EF4-FFF2-40B4-BE49-F238E27FC236}">
              <a16:creationId xmlns:a16="http://schemas.microsoft.com/office/drawing/2014/main" id="{0198CFDE-6CEF-0E72-E914-1EA9F3389013}"/>
            </a:ext>
          </a:extLst>
        </cdr:cNvPr>
        <cdr:cNvCxnSpPr/>
      </cdr:nvCxnSpPr>
      <cdr:spPr>
        <a:xfrm xmlns:a="http://schemas.openxmlformats.org/drawingml/2006/main">
          <a:off x="2196765" y="581652"/>
          <a:ext cx="435643" cy="46873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0.61689</cdr:x>
      <cdr:y>0.26248</cdr:y>
    </cdr:from>
    <cdr:to>
      <cdr:x>0.72982</cdr:x>
      <cdr:y>0.48096</cdr:y>
    </cdr:to>
    <cdr:cxnSp macro="">
      <cdr:nvCxnSpPr>
        <cdr:cNvPr id="5" name="Gerader Verbinder 4">
          <a:extLst xmlns:a="http://schemas.openxmlformats.org/drawingml/2006/main">
            <a:ext uri="{FF2B5EF4-FFF2-40B4-BE49-F238E27FC236}">
              <a16:creationId xmlns:a16="http://schemas.microsoft.com/office/drawing/2014/main" id="{64F4B737-BA61-EA29-40BB-04593611C3E9}"/>
            </a:ext>
          </a:extLst>
        </cdr:cNvPr>
        <cdr:cNvCxnSpPr/>
      </cdr:nvCxnSpPr>
      <cdr:spPr>
        <a:xfrm xmlns:a="http://schemas.openxmlformats.org/drawingml/2006/main">
          <a:off x="2632408" y="1050382"/>
          <a:ext cx="481890" cy="87429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53CFC-1DBF-DE4A-E2FC-3055B341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8BE27-F710-882B-A3F9-A6023010F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35519-1BBD-0039-7A27-7E782F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023EE-2411-AB51-E390-F20A7FA0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C87921-9700-6E64-388E-E9A8C989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6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479DA-E747-ACBD-CB6B-881807C7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478F6B-48F7-94EC-6398-14F09B0C2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4B180-A669-9F1B-0E4C-8F887CD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9588F2-F7E9-6464-0C06-501265FE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0CE49-C44B-18B6-830B-7295E9F5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9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FF0A0A-4F80-7A19-0383-93A9B9413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8A0E67-2EC8-80F2-E186-9DCA2436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4DB1A-09AD-CC71-474B-CA20E23B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C38A4-69FC-67FF-5126-71B7E283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95E56-70D6-E140-2DEE-768605F0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06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04FA5-24A1-379E-37E9-50B7245C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79885-3080-4E2F-59B1-2BDD79EA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21703-AF33-5078-29E9-62048EAC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B6C77-E312-31E4-5606-CBC9D236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25351-9A09-7864-B20A-8DDFE4B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2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2E4D5-6E16-B22F-77CE-5A0AC70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AF7497-1457-08CD-E45A-4648C015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B3BF6-124C-7EDC-A31F-17744B34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FB6C1-2C89-2B78-9639-BD8D6BBD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D189F-B840-B39D-96D7-C5CDB0D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33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3633-F41C-2ED2-F78C-2BFE85E9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945A0-9F23-FBCF-3251-1DB0C407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03197-5DAB-E80B-725F-ABF567B30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29FC1-68B3-B4CA-E4C5-A0DDBD02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894BC5-B99E-E260-D353-E982A62B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FE69CE-C68F-8141-33FF-1228BD1B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5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102AB-9D11-DF91-AC8D-B078A130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FCC481-AFE2-2028-07A2-63C709DF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2B5945-A60E-6E9A-28AE-04439D29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80759-5D29-4618-4F96-0F33E9F3A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7F849B-AE08-CAFC-CEF0-3870A716E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122FE4-FFA6-F25D-42B4-C41FFF91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CB0880-492A-4C98-3A15-A9678A35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D2981F-D7AA-86F0-7BE0-A272689D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04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BFC16-5329-3029-DBBD-818823BF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D42991-ADD1-F165-0C35-D09337C1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18BFCE-4878-60E6-91B3-DD54FC04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0F2CA5-8D1A-82E8-B99E-B96AAB78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8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A18E0E-DE63-A860-C060-21B915A4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D2AE06-1356-ADE0-1BAF-5BF82648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79E82-C8F2-F508-7DC2-3FEF11A2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62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C6AE4-79A3-0D94-8AC0-156D731E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66DA7-4706-47CE-8061-03D34CF9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00CA43-015D-61A2-BCBE-B6BBACD2F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4A4A7A-91A7-12FB-FEDE-E329F2AF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FBDE9C-B3E9-2B2F-3B91-4FA47EB1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0BBE8-7497-A708-C9B6-7FAEBD5C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06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3FE4C-41B5-466B-8A73-4535947E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589090-F153-BEAC-9010-8E18D2750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54D7D-2E98-797B-9824-569660B2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B151D2-7FDD-9352-78C5-DF3FE353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711AF-9769-AB09-1CE5-3DF66853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DA4C07-B299-4E16-B086-D01E5231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01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452528-246F-EC34-732A-B5980049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932EE-F5AE-5CBF-48D9-BAA1F87A6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873D0-2F8F-2F48-45AF-5ADEF5121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E1B2-4361-4224-BA10-51A766A2B37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442B2B-8205-5501-E2E0-1C35D459D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129C5-AE40-E774-8937-955B53CC0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743FF3F-FC91-D621-DF24-60748B26333E}"/>
              </a:ext>
            </a:extLst>
          </p:cNvPr>
          <p:cNvCxnSpPr/>
          <p:nvPr/>
        </p:nvCxnSpPr>
        <p:spPr>
          <a:xfrm flipV="1">
            <a:off x="3922295" y="3352800"/>
            <a:ext cx="449179" cy="425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C0FDD3D-D81E-9AF9-2D5A-DCA96AA2DE55}"/>
              </a:ext>
            </a:extLst>
          </p:cNvPr>
          <p:cNvCxnSpPr/>
          <p:nvPr/>
        </p:nvCxnSpPr>
        <p:spPr>
          <a:xfrm flipV="1">
            <a:off x="4371474" y="2478505"/>
            <a:ext cx="0" cy="874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636673-EBA3-285F-F670-AAE287FDCE02}"/>
              </a:ext>
            </a:extLst>
          </p:cNvPr>
          <p:cNvCxnSpPr>
            <a:cxnSpLocks/>
          </p:cNvCxnSpPr>
          <p:nvPr/>
        </p:nvCxnSpPr>
        <p:spPr>
          <a:xfrm>
            <a:off x="4371474" y="3352800"/>
            <a:ext cx="898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0565A92-105B-32A8-B3BA-643DB2385CFD}"/>
              </a:ext>
            </a:extLst>
          </p:cNvPr>
          <p:cNvCxnSpPr/>
          <p:nvPr/>
        </p:nvCxnSpPr>
        <p:spPr>
          <a:xfrm flipV="1">
            <a:off x="4371474" y="2009775"/>
            <a:ext cx="961523" cy="46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BA30495-8BA4-5784-3C92-DBFA3969A69C}"/>
              </a:ext>
            </a:extLst>
          </p:cNvPr>
          <p:cNvCxnSpPr/>
          <p:nvPr/>
        </p:nvCxnSpPr>
        <p:spPr>
          <a:xfrm>
            <a:off x="4371474" y="2478505"/>
            <a:ext cx="480761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BB85363-AFCB-DA1B-4723-400B4277F301}"/>
              </a:ext>
            </a:extLst>
          </p:cNvPr>
          <p:cNvCxnSpPr/>
          <p:nvPr/>
        </p:nvCxnSpPr>
        <p:spPr>
          <a:xfrm>
            <a:off x="5269831" y="3352800"/>
            <a:ext cx="997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A3C79FA-E1B9-F9D5-5DE1-9E61823B6161}"/>
              </a:ext>
            </a:extLst>
          </p:cNvPr>
          <p:cNvCxnSpPr/>
          <p:nvPr/>
        </p:nvCxnSpPr>
        <p:spPr>
          <a:xfrm>
            <a:off x="6267450" y="3352800"/>
            <a:ext cx="476250" cy="425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1A11AC-4B78-8047-43DB-72E97ECA5406}"/>
              </a:ext>
            </a:extLst>
          </p:cNvPr>
          <p:cNvCxnSpPr/>
          <p:nvPr/>
        </p:nvCxnSpPr>
        <p:spPr>
          <a:xfrm>
            <a:off x="3922295" y="3777916"/>
            <a:ext cx="1846345" cy="460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0326D12-95D3-9F6D-A758-CBA42D841B44}"/>
              </a:ext>
            </a:extLst>
          </p:cNvPr>
          <p:cNvCxnSpPr>
            <a:cxnSpLocks/>
          </p:cNvCxnSpPr>
          <p:nvPr/>
        </p:nvCxnSpPr>
        <p:spPr>
          <a:xfrm flipV="1">
            <a:off x="5768640" y="3777916"/>
            <a:ext cx="963780" cy="460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DD50292-76C1-CAB1-EB1E-0C69A5E93CB9}"/>
              </a:ext>
            </a:extLst>
          </p:cNvPr>
          <p:cNvCxnSpPr>
            <a:cxnSpLocks/>
          </p:cNvCxnSpPr>
          <p:nvPr/>
        </p:nvCxnSpPr>
        <p:spPr>
          <a:xfrm>
            <a:off x="3922295" y="3777916"/>
            <a:ext cx="28214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57DC6C1-BE52-2CEE-5A6D-9A19CF921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010456"/>
              </p:ext>
            </p:extLst>
          </p:nvPr>
        </p:nvGraphicFramePr>
        <p:xfrm>
          <a:off x="3136232" y="1428123"/>
          <a:ext cx="4267197" cy="400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305D4DC-3262-6BD2-6F7A-415F7F9DB188}"/>
              </a:ext>
            </a:extLst>
          </p:cNvPr>
          <p:cNvCxnSpPr/>
          <p:nvPr/>
        </p:nvCxnSpPr>
        <p:spPr>
          <a:xfrm flipV="1">
            <a:off x="4852235" y="2478505"/>
            <a:ext cx="916405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71930CA-BB3C-FF41-FE30-8DF3EB763354}"/>
              </a:ext>
            </a:extLst>
          </p:cNvPr>
          <p:cNvSpPr txBox="1"/>
          <p:nvPr/>
        </p:nvSpPr>
        <p:spPr>
          <a:xfrm>
            <a:off x="3477377" y="3869293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EC4711C-80C3-48E3-502E-A76CA0D963F9}"/>
              </a:ext>
            </a:extLst>
          </p:cNvPr>
          <p:cNvSpPr txBox="1"/>
          <p:nvPr/>
        </p:nvSpPr>
        <p:spPr>
          <a:xfrm>
            <a:off x="6250530" y="2983467"/>
            <a:ext cx="8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4155900-5CFC-4BA8-C4B4-3BC903707926}"/>
              </a:ext>
            </a:extLst>
          </p:cNvPr>
          <p:cNvSpPr txBox="1"/>
          <p:nvPr/>
        </p:nvSpPr>
        <p:spPr>
          <a:xfrm>
            <a:off x="3940595" y="3108538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6A418A-DA40-D45E-33AE-75ADF0DB33DE}"/>
              </a:ext>
            </a:extLst>
          </p:cNvPr>
          <p:cNvSpPr txBox="1"/>
          <p:nvPr/>
        </p:nvSpPr>
        <p:spPr>
          <a:xfrm>
            <a:off x="4639554" y="253810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125E6DE-6FB3-FFE3-32CA-5B1191D61710}"/>
              </a:ext>
            </a:extLst>
          </p:cNvPr>
          <p:cNvSpPr txBox="1"/>
          <p:nvPr/>
        </p:nvSpPr>
        <p:spPr>
          <a:xfrm>
            <a:off x="5625134" y="2127460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7963B65-7E05-07C2-1E69-0BF1FD975821}"/>
              </a:ext>
            </a:extLst>
          </p:cNvPr>
          <p:cNvSpPr txBox="1"/>
          <p:nvPr/>
        </p:nvSpPr>
        <p:spPr>
          <a:xfrm>
            <a:off x="5112792" y="1640785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75A7BB1-B294-BBEB-B333-2F0E4113CFDA}"/>
              </a:ext>
            </a:extLst>
          </p:cNvPr>
          <p:cNvSpPr txBox="1"/>
          <p:nvPr/>
        </p:nvSpPr>
        <p:spPr>
          <a:xfrm>
            <a:off x="5569115" y="423117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B063CF4-8CAB-3360-564F-973046478289}"/>
              </a:ext>
            </a:extLst>
          </p:cNvPr>
          <p:cNvSpPr txBox="1"/>
          <p:nvPr/>
        </p:nvSpPr>
        <p:spPr>
          <a:xfrm>
            <a:off x="6762750" y="3718964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C6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9F74E9C-388F-1989-8571-E4EDADF4D165}"/>
              </a:ext>
            </a:extLst>
          </p:cNvPr>
          <p:cNvSpPr txBox="1"/>
          <p:nvPr/>
        </p:nvSpPr>
        <p:spPr>
          <a:xfrm>
            <a:off x="4110473" y="212308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C7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2A690B1-13DD-342A-0A98-D99A030E4DE0}"/>
              </a:ext>
            </a:extLst>
          </p:cNvPr>
          <p:cNvSpPr txBox="1"/>
          <p:nvPr/>
        </p:nvSpPr>
        <p:spPr>
          <a:xfrm>
            <a:off x="5173172" y="2952687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C8</a:t>
            </a:r>
          </a:p>
        </p:txBody>
      </p:sp>
    </p:spTree>
    <p:extLst>
      <p:ext uri="{BB962C8B-B14F-4D97-AF65-F5344CB8AC3E}">
        <p14:creationId xmlns:p14="http://schemas.microsoft.com/office/powerpoint/2010/main" val="37212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57DC6C1-BE52-2CEE-5A6D-9A19CF921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163756"/>
              </p:ext>
            </p:extLst>
          </p:nvPr>
        </p:nvGraphicFramePr>
        <p:xfrm>
          <a:off x="3136232" y="1428123"/>
          <a:ext cx="4267197" cy="400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743FF3F-FC91-D621-DF24-60748B26333E}"/>
              </a:ext>
            </a:extLst>
          </p:cNvPr>
          <p:cNvCxnSpPr/>
          <p:nvPr/>
        </p:nvCxnSpPr>
        <p:spPr>
          <a:xfrm flipV="1">
            <a:off x="3922295" y="3352800"/>
            <a:ext cx="449179" cy="4251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C0FDD3D-D81E-9AF9-2D5A-DCA96AA2DE55}"/>
              </a:ext>
            </a:extLst>
          </p:cNvPr>
          <p:cNvCxnSpPr/>
          <p:nvPr/>
        </p:nvCxnSpPr>
        <p:spPr>
          <a:xfrm flipV="1">
            <a:off x="4371474" y="2478505"/>
            <a:ext cx="0" cy="874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636673-EBA3-285F-F670-AAE287FDCE02}"/>
              </a:ext>
            </a:extLst>
          </p:cNvPr>
          <p:cNvCxnSpPr>
            <a:cxnSpLocks/>
          </p:cNvCxnSpPr>
          <p:nvPr/>
        </p:nvCxnSpPr>
        <p:spPr>
          <a:xfrm>
            <a:off x="4371474" y="3352800"/>
            <a:ext cx="898357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0565A92-105B-32A8-B3BA-643DB2385CFD}"/>
              </a:ext>
            </a:extLst>
          </p:cNvPr>
          <p:cNvCxnSpPr/>
          <p:nvPr/>
        </p:nvCxnSpPr>
        <p:spPr>
          <a:xfrm flipV="1">
            <a:off x="4371474" y="2009775"/>
            <a:ext cx="961523" cy="46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BA30495-8BA4-5784-3C92-DBFA3969A69C}"/>
              </a:ext>
            </a:extLst>
          </p:cNvPr>
          <p:cNvCxnSpPr/>
          <p:nvPr/>
        </p:nvCxnSpPr>
        <p:spPr>
          <a:xfrm>
            <a:off x="4371474" y="2478505"/>
            <a:ext cx="480761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BB85363-AFCB-DA1B-4723-400B4277F301}"/>
              </a:ext>
            </a:extLst>
          </p:cNvPr>
          <p:cNvCxnSpPr/>
          <p:nvPr/>
        </p:nvCxnSpPr>
        <p:spPr>
          <a:xfrm>
            <a:off x="5269831" y="3352800"/>
            <a:ext cx="997619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A3C79FA-E1B9-F9D5-5DE1-9E61823B6161}"/>
              </a:ext>
            </a:extLst>
          </p:cNvPr>
          <p:cNvCxnSpPr/>
          <p:nvPr/>
        </p:nvCxnSpPr>
        <p:spPr>
          <a:xfrm>
            <a:off x="6267450" y="3352800"/>
            <a:ext cx="476250" cy="42511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1A11AC-4B78-8047-43DB-72E97ECA5406}"/>
              </a:ext>
            </a:extLst>
          </p:cNvPr>
          <p:cNvCxnSpPr/>
          <p:nvPr/>
        </p:nvCxnSpPr>
        <p:spPr>
          <a:xfrm>
            <a:off x="3922295" y="3777916"/>
            <a:ext cx="1846345" cy="460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0326D12-95D3-9F6D-A758-CBA42D841B44}"/>
              </a:ext>
            </a:extLst>
          </p:cNvPr>
          <p:cNvCxnSpPr>
            <a:cxnSpLocks/>
          </p:cNvCxnSpPr>
          <p:nvPr/>
        </p:nvCxnSpPr>
        <p:spPr>
          <a:xfrm flipV="1">
            <a:off x="5768640" y="3777916"/>
            <a:ext cx="963780" cy="460709"/>
          </a:xfrm>
          <a:prstGeom prst="line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DD50292-76C1-CAB1-EB1E-0C69A5E93CB9}"/>
              </a:ext>
            </a:extLst>
          </p:cNvPr>
          <p:cNvCxnSpPr>
            <a:cxnSpLocks/>
          </p:cNvCxnSpPr>
          <p:nvPr/>
        </p:nvCxnSpPr>
        <p:spPr>
          <a:xfrm>
            <a:off x="3922295" y="3777916"/>
            <a:ext cx="282140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305D4DC-3262-6BD2-6F7A-415F7F9DB188}"/>
              </a:ext>
            </a:extLst>
          </p:cNvPr>
          <p:cNvCxnSpPr/>
          <p:nvPr/>
        </p:nvCxnSpPr>
        <p:spPr>
          <a:xfrm flipV="1">
            <a:off x="4852235" y="2478505"/>
            <a:ext cx="916405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71930CA-BB3C-FF41-FE30-8DF3EB763354}"/>
              </a:ext>
            </a:extLst>
          </p:cNvPr>
          <p:cNvSpPr txBox="1"/>
          <p:nvPr/>
        </p:nvSpPr>
        <p:spPr>
          <a:xfrm>
            <a:off x="3477377" y="3869293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EC4711C-80C3-48E3-502E-A76CA0D963F9}"/>
              </a:ext>
            </a:extLst>
          </p:cNvPr>
          <p:cNvSpPr txBox="1"/>
          <p:nvPr/>
        </p:nvSpPr>
        <p:spPr>
          <a:xfrm>
            <a:off x="6250530" y="2983467"/>
            <a:ext cx="8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4155900-5CFC-4BA8-C4B4-3BC903707926}"/>
              </a:ext>
            </a:extLst>
          </p:cNvPr>
          <p:cNvSpPr txBox="1"/>
          <p:nvPr/>
        </p:nvSpPr>
        <p:spPr>
          <a:xfrm>
            <a:off x="3940595" y="3108538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6A418A-DA40-D45E-33AE-75ADF0DB33DE}"/>
              </a:ext>
            </a:extLst>
          </p:cNvPr>
          <p:cNvSpPr txBox="1"/>
          <p:nvPr/>
        </p:nvSpPr>
        <p:spPr>
          <a:xfrm>
            <a:off x="4639554" y="253810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125E6DE-6FB3-FFE3-32CA-5B1191D61710}"/>
              </a:ext>
            </a:extLst>
          </p:cNvPr>
          <p:cNvSpPr txBox="1"/>
          <p:nvPr/>
        </p:nvSpPr>
        <p:spPr>
          <a:xfrm>
            <a:off x="5625134" y="2127460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7963B65-7E05-07C2-1E69-0BF1FD975821}"/>
              </a:ext>
            </a:extLst>
          </p:cNvPr>
          <p:cNvSpPr txBox="1"/>
          <p:nvPr/>
        </p:nvSpPr>
        <p:spPr>
          <a:xfrm>
            <a:off x="5112792" y="1640785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75A7BB1-B294-BBEB-B333-2F0E4113CFDA}"/>
              </a:ext>
            </a:extLst>
          </p:cNvPr>
          <p:cNvSpPr txBox="1"/>
          <p:nvPr/>
        </p:nvSpPr>
        <p:spPr>
          <a:xfrm>
            <a:off x="5569115" y="423117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B063CF4-8CAB-3360-564F-973046478289}"/>
              </a:ext>
            </a:extLst>
          </p:cNvPr>
          <p:cNvSpPr txBox="1"/>
          <p:nvPr/>
        </p:nvSpPr>
        <p:spPr>
          <a:xfrm>
            <a:off x="6762750" y="3718964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C6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9F74E9C-388F-1989-8571-E4EDADF4D165}"/>
              </a:ext>
            </a:extLst>
          </p:cNvPr>
          <p:cNvSpPr txBox="1"/>
          <p:nvPr/>
        </p:nvSpPr>
        <p:spPr>
          <a:xfrm>
            <a:off x="4110473" y="212308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C7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2A690B1-13DD-342A-0A98-D99A030E4DE0}"/>
              </a:ext>
            </a:extLst>
          </p:cNvPr>
          <p:cNvSpPr txBox="1"/>
          <p:nvPr/>
        </p:nvSpPr>
        <p:spPr>
          <a:xfrm>
            <a:off x="5173172" y="2952687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2C6D5C0-618F-10DF-65C6-2E9BB658635D}"/>
              </a:ext>
            </a:extLst>
          </p:cNvPr>
          <p:cNvSpPr txBox="1"/>
          <p:nvPr/>
        </p:nvSpPr>
        <p:spPr>
          <a:xfrm>
            <a:off x="4129406" y="3431239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B050"/>
                </a:solidFill>
              </a:rPr>
              <a:t>14,1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272A33F-952F-FC96-1710-127D0456914D}"/>
              </a:ext>
            </a:extLst>
          </p:cNvPr>
          <p:cNvSpPr txBox="1"/>
          <p:nvPr/>
        </p:nvSpPr>
        <p:spPr>
          <a:xfrm>
            <a:off x="5171044" y="3556011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B050"/>
                </a:solidFill>
              </a:rPr>
              <a:t>60,0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793A131-9EF8-B4F0-0726-67C5E34804ED}"/>
              </a:ext>
            </a:extLst>
          </p:cNvPr>
          <p:cNvSpPr txBox="1"/>
          <p:nvPr/>
        </p:nvSpPr>
        <p:spPr>
          <a:xfrm>
            <a:off x="4690348" y="4030997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B050"/>
                </a:solidFill>
              </a:rPr>
              <a:t>41,2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970741C-25FA-71AF-F066-BE83158BBDAC}"/>
              </a:ext>
            </a:extLst>
          </p:cNvPr>
          <p:cNvSpPr txBox="1"/>
          <p:nvPr/>
        </p:nvSpPr>
        <p:spPr>
          <a:xfrm>
            <a:off x="5753471" y="3457354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22,4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0C25C8-2AE7-69D4-F71F-0B3B7F4BE49C}"/>
              </a:ext>
            </a:extLst>
          </p:cNvPr>
          <p:cNvSpPr txBox="1"/>
          <p:nvPr/>
        </p:nvSpPr>
        <p:spPr>
          <a:xfrm>
            <a:off x="6424777" y="3365978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14,1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4743F2-704B-D187-10EE-269524BD3F69}"/>
              </a:ext>
            </a:extLst>
          </p:cNvPr>
          <p:cNvSpPr txBox="1"/>
          <p:nvPr/>
        </p:nvSpPr>
        <p:spPr>
          <a:xfrm>
            <a:off x="5103703" y="3324242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40,0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AB2BCEE-6E92-1540-E4F1-2F9729D6F5CE}"/>
              </a:ext>
            </a:extLst>
          </p:cNvPr>
          <p:cNvCxnSpPr>
            <a:cxnSpLocks/>
          </p:cNvCxnSpPr>
          <p:nvPr/>
        </p:nvCxnSpPr>
        <p:spPr>
          <a:xfrm flipV="1">
            <a:off x="5782299" y="3350577"/>
            <a:ext cx="486653" cy="888048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8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57DC6C1-BE52-2CEE-5A6D-9A19CF921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675959"/>
              </p:ext>
            </p:extLst>
          </p:nvPr>
        </p:nvGraphicFramePr>
        <p:xfrm>
          <a:off x="3136232" y="1428123"/>
          <a:ext cx="4267197" cy="400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743FF3F-FC91-D621-DF24-60748B26333E}"/>
              </a:ext>
            </a:extLst>
          </p:cNvPr>
          <p:cNvCxnSpPr/>
          <p:nvPr/>
        </p:nvCxnSpPr>
        <p:spPr>
          <a:xfrm flipV="1">
            <a:off x="3922295" y="3352800"/>
            <a:ext cx="449179" cy="425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C0FDD3D-D81E-9AF9-2D5A-DCA96AA2DE55}"/>
              </a:ext>
            </a:extLst>
          </p:cNvPr>
          <p:cNvCxnSpPr/>
          <p:nvPr/>
        </p:nvCxnSpPr>
        <p:spPr>
          <a:xfrm flipV="1">
            <a:off x="4371474" y="2478505"/>
            <a:ext cx="0" cy="874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0565A92-105B-32A8-B3BA-643DB2385CFD}"/>
              </a:ext>
            </a:extLst>
          </p:cNvPr>
          <p:cNvCxnSpPr/>
          <p:nvPr/>
        </p:nvCxnSpPr>
        <p:spPr>
          <a:xfrm flipV="1">
            <a:off x="4371474" y="2009775"/>
            <a:ext cx="961523" cy="46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BA30495-8BA4-5784-3C92-DBFA3969A69C}"/>
              </a:ext>
            </a:extLst>
          </p:cNvPr>
          <p:cNvCxnSpPr/>
          <p:nvPr/>
        </p:nvCxnSpPr>
        <p:spPr>
          <a:xfrm>
            <a:off x="4371474" y="2478505"/>
            <a:ext cx="480761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1A11AC-4B78-8047-43DB-72E97ECA5406}"/>
              </a:ext>
            </a:extLst>
          </p:cNvPr>
          <p:cNvCxnSpPr/>
          <p:nvPr/>
        </p:nvCxnSpPr>
        <p:spPr>
          <a:xfrm>
            <a:off x="3922295" y="3777916"/>
            <a:ext cx="1846345" cy="460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0326D12-95D3-9F6D-A758-CBA42D841B44}"/>
              </a:ext>
            </a:extLst>
          </p:cNvPr>
          <p:cNvCxnSpPr>
            <a:cxnSpLocks/>
          </p:cNvCxnSpPr>
          <p:nvPr/>
        </p:nvCxnSpPr>
        <p:spPr>
          <a:xfrm flipV="1">
            <a:off x="5768640" y="3777916"/>
            <a:ext cx="963780" cy="460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DD50292-76C1-CAB1-EB1E-0C69A5E93CB9}"/>
              </a:ext>
            </a:extLst>
          </p:cNvPr>
          <p:cNvCxnSpPr>
            <a:cxnSpLocks/>
          </p:cNvCxnSpPr>
          <p:nvPr/>
        </p:nvCxnSpPr>
        <p:spPr>
          <a:xfrm>
            <a:off x="3922295" y="3777916"/>
            <a:ext cx="28214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305D4DC-3262-6BD2-6F7A-415F7F9DB188}"/>
              </a:ext>
            </a:extLst>
          </p:cNvPr>
          <p:cNvCxnSpPr/>
          <p:nvPr/>
        </p:nvCxnSpPr>
        <p:spPr>
          <a:xfrm flipV="1">
            <a:off x="4852235" y="2478505"/>
            <a:ext cx="916405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71930CA-BB3C-FF41-FE30-8DF3EB763354}"/>
              </a:ext>
            </a:extLst>
          </p:cNvPr>
          <p:cNvSpPr txBox="1"/>
          <p:nvPr/>
        </p:nvSpPr>
        <p:spPr>
          <a:xfrm>
            <a:off x="3477377" y="3869293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EC4711C-80C3-48E3-502E-A76CA0D963F9}"/>
              </a:ext>
            </a:extLst>
          </p:cNvPr>
          <p:cNvSpPr txBox="1"/>
          <p:nvPr/>
        </p:nvSpPr>
        <p:spPr>
          <a:xfrm>
            <a:off x="6250530" y="2983467"/>
            <a:ext cx="8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4155900-5CFC-4BA8-C4B4-3BC903707926}"/>
              </a:ext>
            </a:extLst>
          </p:cNvPr>
          <p:cNvSpPr txBox="1"/>
          <p:nvPr/>
        </p:nvSpPr>
        <p:spPr>
          <a:xfrm>
            <a:off x="3940595" y="3108538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6A418A-DA40-D45E-33AE-75ADF0DB33DE}"/>
              </a:ext>
            </a:extLst>
          </p:cNvPr>
          <p:cNvSpPr txBox="1"/>
          <p:nvPr/>
        </p:nvSpPr>
        <p:spPr>
          <a:xfrm>
            <a:off x="4639554" y="253810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125E6DE-6FB3-FFE3-32CA-5B1191D61710}"/>
              </a:ext>
            </a:extLst>
          </p:cNvPr>
          <p:cNvSpPr txBox="1"/>
          <p:nvPr/>
        </p:nvSpPr>
        <p:spPr>
          <a:xfrm>
            <a:off x="5625134" y="2127460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7963B65-7E05-07C2-1E69-0BF1FD975821}"/>
              </a:ext>
            </a:extLst>
          </p:cNvPr>
          <p:cNvSpPr txBox="1"/>
          <p:nvPr/>
        </p:nvSpPr>
        <p:spPr>
          <a:xfrm>
            <a:off x="5112792" y="1640785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75A7BB1-B294-BBEB-B333-2F0E4113CFDA}"/>
              </a:ext>
            </a:extLst>
          </p:cNvPr>
          <p:cNvSpPr txBox="1"/>
          <p:nvPr/>
        </p:nvSpPr>
        <p:spPr>
          <a:xfrm>
            <a:off x="5569115" y="423117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B063CF4-8CAB-3360-564F-973046478289}"/>
              </a:ext>
            </a:extLst>
          </p:cNvPr>
          <p:cNvSpPr txBox="1"/>
          <p:nvPr/>
        </p:nvSpPr>
        <p:spPr>
          <a:xfrm>
            <a:off x="6762750" y="3718964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C6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9F74E9C-388F-1989-8571-E4EDADF4D165}"/>
              </a:ext>
            </a:extLst>
          </p:cNvPr>
          <p:cNvSpPr txBox="1"/>
          <p:nvPr/>
        </p:nvSpPr>
        <p:spPr>
          <a:xfrm>
            <a:off x="4110473" y="212308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C7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2A690B1-13DD-342A-0A98-D99A030E4DE0}"/>
              </a:ext>
            </a:extLst>
          </p:cNvPr>
          <p:cNvSpPr txBox="1"/>
          <p:nvPr/>
        </p:nvSpPr>
        <p:spPr>
          <a:xfrm>
            <a:off x="5173172" y="2952687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C0D50D-6849-7227-48D6-EA415D3A67B6}"/>
              </a:ext>
            </a:extLst>
          </p:cNvPr>
          <p:cNvSpPr txBox="1"/>
          <p:nvPr/>
        </p:nvSpPr>
        <p:spPr>
          <a:xfrm>
            <a:off x="5753471" y="3457354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22,4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23B56E-8E31-9A8D-3563-6DE022344BCC}"/>
              </a:ext>
            </a:extLst>
          </p:cNvPr>
          <p:cNvSpPr txBox="1"/>
          <p:nvPr/>
        </p:nvSpPr>
        <p:spPr>
          <a:xfrm>
            <a:off x="6424777" y="3365978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14,1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3F83720-621A-4C2A-514A-742FBB9DFEF5}"/>
              </a:ext>
            </a:extLst>
          </p:cNvPr>
          <p:cNvSpPr txBox="1"/>
          <p:nvPr/>
        </p:nvSpPr>
        <p:spPr>
          <a:xfrm>
            <a:off x="5103703" y="3324242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40,0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906642-5002-4014-7EE1-10D98EAF993B}"/>
              </a:ext>
            </a:extLst>
          </p:cNvPr>
          <p:cNvCxnSpPr>
            <a:cxnSpLocks/>
          </p:cNvCxnSpPr>
          <p:nvPr/>
        </p:nvCxnSpPr>
        <p:spPr>
          <a:xfrm flipV="1">
            <a:off x="5782299" y="3350577"/>
            <a:ext cx="486653" cy="888048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B6B8825-724E-B7A8-5444-10060F1BA45E}"/>
              </a:ext>
            </a:extLst>
          </p:cNvPr>
          <p:cNvCxnSpPr/>
          <p:nvPr/>
        </p:nvCxnSpPr>
        <p:spPr>
          <a:xfrm>
            <a:off x="6267450" y="3352800"/>
            <a:ext cx="476250" cy="42511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E97EECE-ADAE-7BEF-1F74-AD632983B69C}"/>
              </a:ext>
            </a:extLst>
          </p:cNvPr>
          <p:cNvCxnSpPr>
            <a:cxnSpLocks/>
          </p:cNvCxnSpPr>
          <p:nvPr/>
        </p:nvCxnSpPr>
        <p:spPr>
          <a:xfrm>
            <a:off x="4371474" y="3352800"/>
            <a:ext cx="898357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FDEBA27-6D81-696F-F89A-10C333CDF793}"/>
              </a:ext>
            </a:extLst>
          </p:cNvPr>
          <p:cNvCxnSpPr/>
          <p:nvPr/>
        </p:nvCxnSpPr>
        <p:spPr>
          <a:xfrm>
            <a:off x="5269831" y="3352800"/>
            <a:ext cx="997619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F765924-BC8C-5F30-7A09-B3B55057C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2476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85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39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Thielemann Jens (AS-ER/PJ-HWP-PM)</dc:creator>
  <cp:lastModifiedBy>Thielemann Jens (AS-ER/PJ-HWP-PM)</cp:lastModifiedBy>
  <cp:revision>5</cp:revision>
  <dcterms:created xsi:type="dcterms:W3CDTF">2023-06-06T12:13:49Z</dcterms:created>
  <dcterms:modified xsi:type="dcterms:W3CDTF">2023-08-03T11:59:16Z</dcterms:modified>
</cp:coreProperties>
</file>