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96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C86ED9E-923A-C916-DDCD-572989318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501E2461-B6BC-A33B-4498-6BC028105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4C0637F-5B3E-E6C8-E62C-F04216AC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9E349E8-B526-D007-48A2-84337FC5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129CF8F-F53D-9247-D65F-77023363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8537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F90661-BFAA-99BB-E785-213A4614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F51DC82F-769D-E248-9D35-C8FFBFAE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FF086AB-2608-19A7-5A4E-1F01F734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9BC344A-3C8D-A9DD-91D6-3229A36E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ABF1B8-4ACD-6D13-43AD-CFCBFF1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062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F741E7F9-CEA1-4E17-A2BB-3F9AFF548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623F910F-6521-5CD4-430C-2620B825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CF4776E-33F4-B047-9A23-75927880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2596DCE-426E-B48A-2636-9D5416EF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A84F18E-E4F7-B2E4-6E46-94933C0A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1202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2DC9446-9CE6-32D1-4EA1-7A1AE14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08D92B7-45ED-8FA1-3001-15320941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7110346-B500-CE6E-4421-765BC110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3BFAA04-D545-B153-D808-77A9594E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7881820-B5D0-6CA0-6F71-B664CEE7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7643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40E3F9B-CEB7-9E10-F4BA-86F53CC7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F6ED785B-0CF3-9EC3-5B1F-4566B6DE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E84029B-851D-7A12-E281-BB995520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D97A9FB-2F28-F5BA-A937-606262A9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71DC18D-86E5-9A61-8EBF-F9FCB57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391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FACB8F-ED92-DF42-22C3-FD7B1B90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F468F7F-7E43-0837-BFC9-4BE0AF35E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5C773F5-E1BC-5B47-3521-48514F10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72E4892-349E-233F-061C-67D5554B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C0449A1-E261-E355-85E3-6C56503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28555C0-F3C8-AB68-5513-FAA8C892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921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41A44C2-59A6-A6F6-19B9-5C3332F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F62736AA-E73F-009E-39B7-0864DE9F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71BF543-FF48-A95A-B3AB-53DBBCD9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7FAEE05F-47CD-D7F7-BF0E-3FF21F19A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CDE9C90-9915-F028-235D-C810525E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5650B1C-0F17-CC87-0528-B4A59CB1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D80745D1-56AA-2B0B-C52B-8D3C7606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C1A0128-DAF8-FBB2-8A46-D0D987D5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791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598375A-D812-B4AA-0CC9-404AF260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927318AF-9BB0-5DCD-8BDF-569A36FC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8C7EFFD-689E-508C-0B08-4EC65A7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2F78F6-9C08-D75B-4250-74CA83CB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33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D46AA169-32D8-AF66-99D3-9D1B14BA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E29DFE47-1102-C8C1-8B07-0180E4F8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A2AA73DE-2E8E-01C8-A36C-0A625939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572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C7E99D-BB88-E5FF-04D6-C494481B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2BC2FAC-07F8-217E-27D8-2418F368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FBCEC9AB-F80A-68C6-AC58-D39FCD98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7ADACEE-C1DE-8A66-3AA5-4C6186CB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56EFD27-A943-2F02-086E-929BC49F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EF9AFCC-10F0-6CE2-7FE4-336DD77A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1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4F71B3-A6EA-8FF7-C35B-CA3E54CE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68394147-271A-E9BC-F8B4-09CD8369C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9D2B45F-35AB-2073-08A3-031DE12E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6DE0638-780C-357A-381C-56BB4BE8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0BF5983-9618-F14E-CD7F-6B7D5F1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B70949AD-EC3A-F62E-19EA-97163EDD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109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607AC1EC-F653-BC0A-03FD-7941788C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777D7C4-7B7D-837E-EF66-3AC340D4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849CC57-70DA-B407-9255-1DB0A177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77AC-7A72-45F9-A87A-C50BB5F30872}" type="datetimeFigureOut">
              <a:rPr lang="de-DE" smtClean="0"/>
              <a:pPr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2853691-72D8-768E-B996-16865F77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0058293-0EF9-6BDA-BFFB-6CE1F60E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936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="" xmlns:a16="http://schemas.microsoft.com/office/drawing/2014/main" id="{FB67D00F-7DAF-4F43-FD16-C9954D2EAFB4}"/>
              </a:ext>
            </a:extLst>
          </p:cNvPr>
          <p:cNvGrpSpPr/>
          <p:nvPr/>
        </p:nvGrpSpPr>
        <p:grpSpPr>
          <a:xfrm>
            <a:off x="3949520" y="1308830"/>
            <a:ext cx="4266649" cy="4240339"/>
            <a:chOff x="3949520" y="1308830"/>
            <a:chExt cx="4266649" cy="4240339"/>
          </a:xfrm>
        </p:grpSpPr>
        <p:pic>
          <p:nvPicPr>
            <p:cNvPr id="5" name="Grafik 4">
              <a:extLst>
                <a:ext uri="{FF2B5EF4-FFF2-40B4-BE49-F238E27FC236}">
                  <a16:creationId xmlns="" xmlns:a16="http://schemas.microsoft.com/office/drawing/2014/main" id="{44971DE6-9E8C-94EC-D218-F39DBE0C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830" y="1308830"/>
              <a:ext cx="4240339" cy="4240339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8D02869F-E86A-C2B4-A61E-3F1B8D62F896}"/>
                </a:ext>
              </a:extLst>
            </p:cNvPr>
            <p:cNvSpPr/>
            <p:nvPr/>
          </p:nvSpPr>
          <p:spPr>
            <a:xfrm>
              <a:off x="3975830" y="1308830"/>
              <a:ext cx="4240339" cy="4240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0FC6C540-2BBA-0DB9-EB51-0F8C5065A11F}"/>
                </a:ext>
              </a:extLst>
            </p:cNvPr>
            <p:cNvSpPr txBox="1"/>
            <p:nvPr/>
          </p:nvSpPr>
          <p:spPr>
            <a:xfrm>
              <a:off x="4139067" y="141473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F3278A17-6854-A40E-CDB2-FC0D23B4CA46}"/>
                </a:ext>
              </a:extLst>
            </p:cNvPr>
            <p:cNvSpPr txBox="1"/>
            <p:nvPr/>
          </p:nvSpPr>
          <p:spPr>
            <a:xfrm>
              <a:off x="7759286" y="5034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189E4265-A206-0799-7D1B-46799EB16220}"/>
                </a:ext>
              </a:extLst>
            </p:cNvPr>
            <p:cNvSpPr txBox="1"/>
            <p:nvPr/>
          </p:nvSpPr>
          <p:spPr>
            <a:xfrm>
              <a:off x="4722788" y="130883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/>
                <a:t>1,1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="" xmlns:a16="http://schemas.microsoft.com/office/drawing/2014/main" id="{10B60857-091B-A0B1-17EC-D5D54D855144}"/>
                </a:ext>
              </a:extLst>
            </p:cNvPr>
            <p:cNvCxnSpPr/>
            <p:nvPr/>
          </p:nvCxnSpPr>
          <p:spPr>
            <a:xfrm>
              <a:off x="4389651" y="1625276"/>
              <a:ext cx="3742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="" xmlns:a16="http://schemas.microsoft.com/office/drawing/2014/main" id="{9A622C95-BC7D-F5A6-4447-26A0BBF3B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11301" y="1678162"/>
              <a:ext cx="2847985" cy="3437302"/>
            </a:xfrm>
            <a:prstGeom prst="line">
              <a:avLst/>
            </a:prstGeom>
            <a:ln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="" xmlns:a16="http://schemas.microsoft.com/office/drawing/2014/main" id="{A55C4976-88F4-50CC-1116-0D741AC7A06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284" y="2280863"/>
              <a:ext cx="3483002" cy="2834601"/>
            </a:xfrm>
            <a:prstGeom prst="line">
              <a:avLst/>
            </a:prstGeom>
            <a:ln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="" xmlns:a16="http://schemas.microsoft.com/office/drawing/2014/main" id="{56639219-E83F-0F88-D69B-FD56B28E341D}"/>
                </a:ext>
              </a:extLst>
            </p:cNvPr>
            <p:cNvSpPr txBox="1"/>
            <p:nvPr/>
          </p:nvSpPr>
          <p:spPr>
            <a:xfrm>
              <a:off x="3949520" y="222797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/>
                <a:t>2,1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="" xmlns:a16="http://schemas.microsoft.com/office/drawing/2014/main" id="{6F4A697A-81BA-D568-5EF7-F99DA654C0C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519" y="1766429"/>
              <a:ext cx="0" cy="3879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="" xmlns:a16="http://schemas.microsoft.com/office/drawing/2014/main" id="{C36D37EC-65A4-43BC-0C48-BC77B3B169BB}"/>
                </a:ext>
              </a:extLst>
            </p:cNvPr>
            <p:cNvSpPr txBox="1"/>
            <p:nvPr/>
          </p:nvSpPr>
          <p:spPr>
            <a:xfrm>
              <a:off x="5864538" y="259731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h</a:t>
              </a:r>
              <a:r>
                <a:rPr lang="de-DE" baseline="-25000" dirty="0">
                  <a:solidFill>
                    <a:schemeClr val="accent1"/>
                  </a:solidFill>
                </a:rPr>
                <a:t>1,1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4AC19AD9-B951-2A79-02DD-68FA4F075FF6}"/>
                </a:ext>
              </a:extLst>
            </p:cNvPr>
            <p:cNvSpPr txBox="1"/>
            <p:nvPr/>
          </p:nvSpPr>
          <p:spPr>
            <a:xfrm>
              <a:off x="4988812" y="263608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h</a:t>
              </a:r>
              <a:r>
                <a:rPr lang="de-DE" baseline="-25000" dirty="0">
                  <a:solidFill>
                    <a:schemeClr val="accent1"/>
                  </a:solidFill>
                </a:rPr>
                <a:t>2,1</a:t>
              </a:r>
            </a:p>
          </p:txBody>
        </p:sp>
      </p:grpSp>
      <p:sp>
        <p:nvSpPr>
          <p:cNvPr id="23" name="Rechteck 22"/>
          <p:cNvSpPr/>
          <p:nvPr/>
        </p:nvSpPr>
        <p:spPr>
          <a:xfrm>
            <a:off x="3323960" y="145826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1,x</a:t>
            </a:r>
            <a:endParaRPr lang="de-DE" baseline="-25000" dirty="0"/>
          </a:p>
        </p:txBody>
      </p:sp>
      <p:sp>
        <p:nvSpPr>
          <p:cNvPr id="24" name="Rechteck 23"/>
          <p:cNvSpPr/>
          <p:nvPr/>
        </p:nvSpPr>
        <p:spPr>
          <a:xfrm>
            <a:off x="3989108" y="815903"/>
            <a:ext cx="53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y,1</a:t>
            </a:r>
            <a:endParaRPr lang="de-DE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25207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22602" y="1005317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4" idx="3"/>
            <a:endCxn id="6" idx="7"/>
          </p:cNvCxnSpPr>
          <p:nvPr/>
        </p:nvCxnSpPr>
        <p:spPr>
          <a:xfrm flipH="1">
            <a:off x="3745341" y="1435556"/>
            <a:ext cx="1451078" cy="724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3315102" y="208669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925199" y="209034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>
            <a:stCxn id="4" idx="5"/>
            <a:endCxn id="7" idx="1"/>
          </p:cNvCxnSpPr>
          <p:nvPr/>
        </p:nvCxnSpPr>
        <p:spPr>
          <a:xfrm>
            <a:off x="5552841" y="1435556"/>
            <a:ext cx="1446175" cy="72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5115163" y="3175366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315121" y="3171726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>
            <a:stCxn id="7" idx="3"/>
            <a:endCxn id="10" idx="7"/>
          </p:cNvCxnSpPr>
          <p:nvPr/>
        </p:nvCxnSpPr>
        <p:spPr>
          <a:xfrm flipH="1">
            <a:off x="5545402" y="2520580"/>
            <a:ext cx="1453614" cy="72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7" idx="5"/>
            <a:endCxn id="55" idx="1"/>
          </p:cNvCxnSpPr>
          <p:nvPr/>
        </p:nvCxnSpPr>
        <p:spPr>
          <a:xfrm>
            <a:off x="7355438" y="2520580"/>
            <a:ext cx="1428787" cy="727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6" idx="4"/>
            <a:endCxn id="11" idx="0"/>
          </p:cNvCxnSpPr>
          <p:nvPr/>
        </p:nvCxnSpPr>
        <p:spPr>
          <a:xfrm>
            <a:off x="3567130" y="2590754"/>
            <a:ext cx="19" cy="58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115163" y="4254220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315121" y="42689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1" idx="4"/>
            <a:endCxn id="16" idx="0"/>
          </p:cNvCxnSpPr>
          <p:nvPr/>
        </p:nvCxnSpPr>
        <p:spPr>
          <a:xfrm>
            <a:off x="3567149" y="3675782"/>
            <a:ext cx="0" cy="593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0" idx="4"/>
            <a:endCxn id="15" idx="0"/>
          </p:cNvCxnSpPr>
          <p:nvPr/>
        </p:nvCxnSpPr>
        <p:spPr>
          <a:xfrm>
            <a:off x="5367191" y="3679422"/>
            <a:ext cx="0" cy="574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911482" y="85275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934345" y="176448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 smtClean="0"/>
              <a:t>2,1</a:t>
            </a:r>
            <a:endParaRPr lang="de-DE" baseline="-250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52325" y="177176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/>
              <a:t>1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  <p:grpSp>
        <p:nvGrpSpPr>
          <p:cNvPr id="65" name="Gruppieren 64"/>
          <p:cNvGrpSpPr/>
          <p:nvPr/>
        </p:nvGrpSpPr>
        <p:grpSpPr>
          <a:xfrm>
            <a:off x="3413603" y="4772994"/>
            <a:ext cx="300082" cy="626703"/>
            <a:chOff x="3413603" y="4772994"/>
            <a:chExt cx="300082" cy="626703"/>
          </a:xfrm>
        </p:grpSpPr>
        <p:sp>
          <p:nvSpPr>
            <p:cNvPr id="24" name="Textfeld 23"/>
            <p:cNvSpPr txBox="1"/>
            <p:nvPr/>
          </p:nvSpPr>
          <p:spPr>
            <a:xfrm>
              <a:off x="3413603" y="503036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≈</a:t>
              </a:r>
              <a:endParaRPr lang="de-DE" dirty="0"/>
            </a:p>
          </p:txBody>
        </p:sp>
        <p:cxnSp>
          <p:nvCxnSpPr>
            <p:cNvPr id="28" name="Gerade Verbindung 27"/>
            <p:cNvCxnSpPr>
              <a:stCxn id="16" idx="4"/>
            </p:cNvCxnSpPr>
            <p:nvPr/>
          </p:nvCxnSpPr>
          <p:spPr>
            <a:xfrm>
              <a:off x="3567149" y="4772994"/>
              <a:ext cx="1577" cy="425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feld 30"/>
          <p:cNvSpPr txBox="1"/>
          <p:nvPr/>
        </p:nvSpPr>
        <p:spPr>
          <a:xfrm>
            <a:off x="4891228" y="279563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 smtClean="0"/>
              <a:t>1,2</a:t>
            </a:r>
            <a:endParaRPr lang="de-DE" baseline="-25000" dirty="0"/>
          </a:p>
        </p:txBody>
      </p:sp>
      <p:sp>
        <p:nvSpPr>
          <p:cNvPr id="32" name="Textfeld 31"/>
          <p:cNvSpPr txBox="1"/>
          <p:nvPr/>
        </p:nvSpPr>
        <p:spPr>
          <a:xfrm>
            <a:off x="9196289" y="291271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2,2</a:t>
            </a:r>
            <a:endParaRPr lang="de-DE" baseline="-25000" dirty="0"/>
          </a:p>
        </p:txBody>
      </p:sp>
      <p:sp>
        <p:nvSpPr>
          <p:cNvPr id="33" name="Textfeld 32"/>
          <p:cNvSpPr txBox="1"/>
          <p:nvPr/>
        </p:nvSpPr>
        <p:spPr>
          <a:xfrm>
            <a:off x="3695750" y="134928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2,1</a:t>
            </a:r>
            <a:r>
              <a:rPr lang="de-DE" dirty="0" smtClean="0"/>
              <a:t> = 7,8</a:t>
            </a:r>
            <a:endParaRPr lang="de-DE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6035562" y="132502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1,1 </a:t>
            </a:r>
            <a:r>
              <a:rPr lang="de-DE" dirty="0" smtClean="0"/>
              <a:t>= 7,8</a:t>
            </a:r>
            <a:endParaRPr lang="de-DE" baseline="-25000" dirty="0"/>
          </a:p>
        </p:txBody>
      </p:sp>
      <p:sp>
        <p:nvSpPr>
          <p:cNvPr id="55" name="Ellipse 54"/>
          <p:cNvSpPr/>
          <p:nvPr/>
        </p:nvSpPr>
        <p:spPr>
          <a:xfrm>
            <a:off x="8710408" y="317452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8708984" y="4258414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59"/>
          <p:cNvCxnSpPr>
            <a:stCxn id="55" idx="4"/>
            <a:endCxn id="57" idx="0"/>
          </p:cNvCxnSpPr>
          <p:nvPr/>
        </p:nvCxnSpPr>
        <p:spPr>
          <a:xfrm flipH="1">
            <a:off x="8961012" y="3678578"/>
            <a:ext cx="1424" cy="579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5215341" y="4763024"/>
            <a:ext cx="300082" cy="626703"/>
            <a:chOff x="3413603" y="4772994"/>
            <a:chExt cx="300082" cy="626703"/>
          </a:xfrm>
        </p:grpSpPr>
        <p:sp>
          <p:nvSpPr>
            <p:cNvPr id="67" name="Textfeld 66"/>
            <p:cNvSpPr txBox="1"/>
            <p:nvPr/>
          </p:nvSpPr>
          <p:spPr>
            <a:xfrm>
              <a:off x="3413603" y="503036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≈</a:t>
              </a:r>
              <a:endParaRPr lang="de-DE" dirty="0"/>
            </a:p>
          </p:txBody>
        </p:sp>
        <p:cxnSp>
          <p:nvCxnSpPr>
            <p:cNvPr id="68" name="Gerade Verbindung 67"/>
            <p:cNvCxnSpPr/>
            <p:nvPr/>
          </p:nvCxnSpPr>
          <p:spPr>
            <a:xfrm>
              <a:off x="3567149" y="4772994"/>
              <a:ext cx="1577" cy="425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/>
          <p:cNvGrpSpPr/>
          <p:nvPr/>
        </p:nvGrpSpPr>
        <p:grpSpPr>
          <a:xfrm>
            <a:off x="8813120" y="4763024"/>
            <a:ext cx="300082" cy="626703"/>
            <a:chOff x="3413603" y="4772994"/>
            <a:chExt cx="300082" cy="626703"/>
          </a:xfrm>
        </p:grpSpPr>
        <p:sp>
          <p:nvSpPr>
            <p:cNvPr id="70" name="Textfeld 69"/>
            <p:cNvSpPr txBox="1"/>
            <p:nvPr/>
          </p:nvSpPr>
          <p:spPr>
            <a:xfrm>
              <a:off x="3413603" y="503036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≈</a:t>
              </a:r>
              <a:endParaRPr lang="de-DE" dirty="0"/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3567149" y="4772994"/>
              <a:ext cx="1577" cy="425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5112927" y="10402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1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3274157" y="21241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2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  <p:sp>
        <p:nvSpPr>
          <p:cNvPr id="74" name="Textfeld 73"/>
          <p:cNvSpPr txBox="1"/>
          <p:nvPr/>
        </p:nvSpPr>
        <p:spPr>
          <a:xfrm>
            <a:off x="6880482" y="21582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1</a:t>
            </a:r>
            <a:r>
              <a:rPr lang="de-DE" baseline="-25000" dirty="0" smtClean="0"/>
              <a:t>,2</a:t>
            </a:r>
            <a:endParaRPr lang="de-DE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5075895" y="32336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1</a:t>
            </a:r>
            <a:r>
              <a:rPr lang="de-DE" baseline="-25000" dirty="0" smtClean="0"/>
              <a:t>,3</a:t>
            </a:r>
            <a:endParaRPr lang="de-DE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5074471" y="43260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2</a:t>
            </a:r>
            <a:r>
              <a:rPr lang="de-DE" baseline="-25000" dirty="0" smtClean="0"/>
              <a:t>,3</a:t>
            </a:r>
            <a:endParaRPr lang="de-DE" baseline="-25000" dirty="0"/>
          </a:p>
        </p:txBody>
      </p:sp>
      <p:sp>
        <p:nvSpPr>
          <p:cNvPr id="77" name="Textfeld 76"/>
          <p:cNvSpPr txBox="1"/>
          <p:nvPr/>
        </p:nvSpPr>
        <p:spPr>
          <a:xfrm>
            <a:off x="3279854" y="32322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3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  <p:sp>
        <p:nvSpPr>
          <p:cNvPr id="78" name="Textfeld 77"/>
          <p:cNvSpPr txBox="1"/>
          <p:nvPr/>
        </p:nvSpPr>
        <p:spPr>
          <a:xfrm>
            <a:off x="3271308" y="43260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4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  <p:sp>
        <p:nvSpPr>
          <p:cNvPr id="79" name="Textfeld 78"/>
          <p:cNvSpPr txBox="1"/>
          <p:nvPr/>
        </p:nvSpPr>
        <p:spPr>
          <a:xfrm>
            <a:off x="8663704" y="32407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2</a:t>
            </a:r>
            <a:r>
              <a:rPr lang="de-DE" baseline="-25000" dirty="0" smtClean="0"/>
              <a:t>,2</a:t>
            </a:r>
            <a:endParaRPr lang="de-DE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8655159" y="43089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r>
              <a:rPr lang="de-DE" baseline="-25000" dirty="0" smtClean="0"/>
              <a:t>3</a:t>
            </a:r>
            <a:r>
              <a:rPr lang="de-DE" baseline="-25000" dirty="0" smtClean="0"/>
              <a:t>,2</a:t>
            </a:r>
            <a:endParaRPr lang="de-DE" baseline="-25000" dirty="0"/>
          </a:p>
        </p:txBody>
      </p:sp>
      <p:sp>
        <p:nvSpPr>
          <p:cNvPr id="81" name="Textfeld 80"/>
          <p:cNvSpPr txBox="1"/>
          <p:nvPr/>
        </p:nvSpPr>
        <p:spPr>
          <a:xfrm>
            <a:off x="7965487" y="24516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1,2 </a:t>
            </a:r>
            <a:r>
              <a:rPr lang="de-DE" dirty="0" smtClean="0"/>
              <a:t>= 7,8</a:t>
            </a:r>
            <a:endParaRPr lang="de-DE" baseline="-25000" dirty="0"/>
          </a:p>
        </p:txBody>
      </p:sp>
      <p:sp>
        <p:nvSpPr>
          <p:cNvPr id="82" name="Textfeld 81"/>
          <p:cNvSpPr txBox="1"/>
          <p:nvPr/>
        </p:nvSpPr>
        <p:spPr>
          <a:xfrm>
            <a:off x="5460145" y="245022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2</a:t>
            </a:r>
            <a:r>
              <a:rPr lang="de-DE" baseline="-25000" dirty="0" smtClean="0"/>
              <a:t>,2 </a:t>
            </a:r>
            <a:r>
              <a:rPr lang="de-DE" dirty="0" smtClean="0"/>
              <a:t>= 7,8</a:t>
            </a:r>
            <a:endParaRPr lang="de-DE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3393795" y="848662"/>
            <a:ext cx="4822374" cy="4700507"/>
            <a:chOff x="3393795" y="848662"/>
            <a:chExt cx="4822374" cy="4700507"/>
          </a:xfrm>
        </p:grpSpPr>
        <p:grpSp>
          <p:nvGrpSpPr>
            <p:cNvPr id="2" name="Gruppieren 21">
              <a:extLst>
                <a:ext uri="{FF2B5EF4-FFF2-40B4-BE49-F238E27FC236}">
                  <a16:creationId xmlns="" xmlns:a16="http://schemas.microsoft.com/office/drawing/2014/main" id="{FB67D00F-7DAF-4F43-FD16-C9954D2EAFB4}"/>
                </a:ext>
              </a:extLst>
            </p:cNvPr>
            <p:cNvGrpSpPr/>
            <p:nvPr/>
          </p:nvGrpSpPr>
          <p:grpSpPr>
            <a:xfrm>
              <a:off x="3949520" y="1306671"/>
              <a:ext cx="4266649" cy="4242498"/>
              <a:chOff x="3949520" y="1306671"/>
              <a:chExt cx="4266649" cy="4242498"/>
            </a:xfrm>
          </p:grpSpPr>
          <p:pic>
            <p:nvPicPr>
              <p:cNvPr id="5" name="Grafik 4">
                <a:extLst>
                  <a:ext uri="{FF2B5EF4-FFF2-40B4-BE49-F238E27FC236}">
                    <a16:creationId xmlns="" xmlns:a16="http://schemas.microsoft.com/office/drawing/2014/main" id="{44971DE6-9E8C-94EC-D218-F39DBE0C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830" y="1308830"/>
                <a:ext cx="4240339" cy="4240339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="" xmlns:a16="http://schemas.microsoft.com/office/drawing/2014/main" id="{8D02869F-E86A-C2B4-A61E-3F1B8D62F896}"/>
                  </a:ext>
                </a:extLst>
              </p:cNvPr>
              <p:cNvSpPr/>
              <p:nvPr/>
            </p:nvSpPr>
            <p:spPr>
              <a:xfrm>
                <a:off x="3975830" y="1308830"/>
                <a:ext cx="4240339" cy="42403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="" xmlns:a16="http://schemas.microsoft.com/office/drawing/2014/main" id="{0FC6C540-2BBA-0DB9-EB51-0F8C5065A11F}"/>
                  </a:ext>
                </a:extLst>
              </p:cNvPr>
              <p:cNvSpPr txBox="1"/>
              <p:nvPr/>
            </p:nvSpPr>
            <p:spPr>
              <a:xfrm>
                <a:off x="4139067" y="1414732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="" xmlns:a16="http://schemas.microsoft.com/office/drawing/2014/main" id="{F3278A17-6854-A40E-CDB2-FC0D23B4CA46}"/>
                  </a:ext>
                </a:extLst>
              </p:cNvPr>
              <p:cNvSpPr txBox="1"/>
              <p:nvPr/>
            </p:nvSpPr>
            <p:spPr>
              <a:xfrm>
                <a:off x="7759286" y="50349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="" xmlns:a16="http://schemas.microsoft.com/office/drawing/2014/main" id="{189E4265-A206-0799-7D1B-46799EB16220}"/>
                  </a:ext>
                </a:extLst>
              </p:cNvPr>
              <p:cNvSpPr txBox="1"/>
              <p:nvPr/>
            </p:nvSpPr>
            <p:spPr>
              <a:xfrm>
                <a:off x="4722788" y="1308830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</a:t>
                </a:r>
                <a:r>
                  <a:rPr lang="de-DE" baseline="-25000" dirty="0"/>
                  <a:t>1,1</a:t>
                </a: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="" xmlns:a16="http://schemas.microsoft.com/office/drawing/2014/main" id="{10B60857-091B-A0B1-17EC-D5D54D855144}"/>
                  </a:ext>
                </a:extLst>
              </p:cNvPr>
              <p:cNvCxnSpPr/>
              <p:nvPr/>
            </p:nvCxnSpPr>
            <p:spPr>
              <a:xfrm>
                <a:off x="4389651" y="1625276"/>
                <a:ext cx="37423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>
                <a:extLst>
                  <a:ext uri="{FF2B5EF4-FFF2-40B4-BE49-F238E27FC236}">
                    <a16:creationId xmlns="" xmlns:a16="http://schemas.microsoft.com/office/drawing/2014/main" id="{56639219-E83F-0F88-D69B-FD56B28E341D}"/>
                  </a:ext>
                </a:extLst>
              </p:cNvPr>
              <p:cNvSpPr txBox="1"/>
              <p:nvPr/>
            </p:nvSpPr>
            <p:spPr>
              <a:xfrm>
                <a:off x="3949520" y="2227978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</a:t>
                </a:r>
                <a:r>
                  <a:rPr lang="de-DE" baseline="-25000" dirty="0"/>
                  <a:t>2,1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="" xmlns:a16="http://schemas.microsoft.com/office/drawing/2014/main" id="{6F4A697A-81BA-D568-5EF7-F99DA654C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8519" y="1766429"/>
                <a:ext cx="0" cy="38798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="" xmlns:a16="http://schemas.microsoft.com/office/drawing/2014/main" id="{C36D37EC-65A4-43BC-0C48-BC77B3B169BB}"/>
                  </a:ext>
                </a:extLst>
              </p:cNvPr>
              <p:cNvSpPr txBox="1"/>
              <p:nvPr/>
            </p:nvSpPr>
            <p:spPr>
              <a:xfrm>
                <a:off x="5816913" y="1306671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2"/>
                    </a:solidFill>
                  </a:rPr>
                  <a:t>h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1,1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="" xmlns:a16="http://schemas.microsoft.com/office/drawing/2014/main" id="{4AC19AD9-B951-2A79-02DD-68FA4F075FF6}"/>
                  </a:ext>
                </a:extLst>
              </p:cNvPr>
              <p:cNvSpPr txBox="1"/>
              <p:nvPr/>
            </p:nvSpPr>
            <p:spPr>
              <a:xfrm>
                <a:off x="5807962" y="2045536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2"/>
                    </a:solidFill>
                  </a:rPr>
                  <a:t>h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2,1</a:t>
                </a:r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7605713" y="1319213"/>
              <a:ext cx="600075" cy="607218"/>
            </a:xfrm>
            <a:prstGeom prst="rect">
              <a:avLst/>
            </a:prstGeom>
            <a:solidFill>
              <a:srgbClr val="00A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009760" y="848662"/>
              <a:ext cx="553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1,x</a:t>
              </a:r>
              <a:endParaRPr lang="de-DE" baseline="-250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393795" y="1363590"/>
              <a:ext cx="53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y,1</a:t>
              </a:r>
              <a:endParaRPr lang="de-DE" baseline="-250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7600950" y="4938712"/>
              <a:ext cx="604837" cy="600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 Verbindung 31"/>
            <p:cNvCxnSpPr/>
            <p:nvPr/>
          </p:nvCxnSpPr>
          <p:spPr>
            <a:xfrm flipV="1">
              <a:off x="4889500" y="1619250"/>
              <a:ext cx="2868613" cy="8890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4311650" y="1624014"/>
              <a:ext cx="3451225" cy="636586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="" xmlns:a16="http://schemas.microsoft.com/office/drawing/2014/main" id="{F3278A17-6854-A40E-CDB2-FC0D23B4CA46}"/>
                </a:ext>
              </a:extLst>
            </p:cNvPr>
            <p:cNvSpPr txBox="1"/>
            <p:nvPr/>
          </p:nvSpPr>
          <p:spPr>
            <a:xfrm>
              <a:off x="7759286" y="14106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2070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2934345" y="852755"/>
            <a:ext cx="6764005" cy="4546942"/>
            <a:chOff x="2934345" y="852755"/>
            <a:chExt cx="6764005" cy="4546942"/>
          </a:xfrm>
        </p:grpSpPr>
        <p:sp>
          <p:nvSpPr>
            <p:cNvPr id="4" name="Ellipse 3"/>
            <p:cNvSpPr/>
            <p:nvPr/>
          </p:nvSpPr>
          <p:spPr>
            <a:xfrm>
              <a:off x="5122602" y="1005317"/>
              <a:ext cx="504056" cy="50405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4" idx="3"/>
              <a:endCxn id="6" idx="7"/>
            </p:cNvCxnSpPr>
            <p:nvPr/>
          </p:nvCxnSpPr>
          <p:spPr>
            <a:xfrm flipH="1">
              <a:off x="3745341" y="1435556"/>
              <a:ext cx="1451078" cy="724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15102" y="208669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925199" y="2090341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>
              <a:stCxn id="4" idx="5"/>
              <a:endCxn id="7" idx="1"/>
            </p:cNvCxnSpPr>
            <p:nvPr/>
          </p:nvCxnSpPr>
          <p:spPr>
            <a:xfrm>
              <a:off x="5552841" y="1435556"/>
              <a:ext cx="1446175" cy="7286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115163" y="317536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15121" y="317172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7" idx="3"/>
              <a:endCxn id="10" idx="7"/>
            </p:cNvCxnSpPr>
            <p:nvPr/>
          </p:nvCxnSpPr>
          <p:spPr>
            <a:xfrm flipH="1">
              <a:off x="5545402" y="2520580"/>
              <a:ext cx="1453614" cy="7286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7" idx="5"/>
              <a:endCxn id="55" idx="1"/>
            </p:cNvCxnSpPr>
            <p:nvPr/>
          </p:nvCxnSpPr>
          <p:spPr>
            <a:xfrm>
              <a:off x="7355438" y="2520580"/>
              <a:ext cx="1428787" cy="7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6" idx="4"/>
              <a:endCxn id="11" idx="0"/>
            </p:cNvCxnSpPr>
            <p:nvPr/>
          </p:nvCxnSpPr>
          <p:spPr>
            <a:xfrm>
              <a:off x="3567130" y="2590754"/>
              <a:ext cx="19" cy="58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115163" y="4254220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15121" y="426893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4"/>
              <a:endCxn id="16" idx="0"/>
            </p:cNvCxnSpPr>
            <p:nvPr/>
          </p:nvCxnSpPr>
          <p:spPr>
            <a:xfrm>
              <a:off x="3567149" y="3675782"/>
              <a:ext cx="0" cy="593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0" idx="4"/>
              <a:endCxn id="15" idx="0"/>
            </p:cNvCxnSpPr>
            <p:nvPr/>
          </p:nvCxnSpPr>
          <p:spPr>
            <a:xfrm>
              <a:off x="5367191" y="3679422"/>
              <a:ext cx="0" cy="574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911482" y="85275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934345" y="176448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2,1</a:t>
              </a:r>
              <a:endParaRPr lang="de-DE" baseline="-250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52325" y="177176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grpSp>
          <p:nvGrpSpPr>
            <p:cNvPr id="2" name="Gruppieren 64"/>
            <p:cNvGrpSpPr/>
            <p:nvPr/>
          </p:nvGrpSpPr>
          <p:grpSpPr>
            <a:xfrm>
              <a:off x="3413603" y="4772994"/>
              <a:ext cx="300082" cy="626703"/>
              <a:chOff x="3413603" y="4772994"/>
              <a:chExt cx="300082" cy="626703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28" name="Gerade Verbindung 27"/>
              <p:cNvCxnSpPr>
                <a:stCxn id="16" idx="4"/>
              </p:cNvCxnSpPr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4891228" y="27956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1,2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196289" y="29127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2,2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50" y="1349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2,1</a:t>
              </a:r>
              <a:r>
                <a:rPr lang="de-DE" dirty="0" smtClean="0"/>
                <a:t> = 6,1</a:t>
              </a:r>
              <a:endParaRPr lang="de-DE" baseline="-250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35562" y="1325023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1,1 </a:t>
              </a:r>
              <a:r>
                <a:rPr lang="de-DE" dirty="0" smtClean="0"/>
                <a:t>= 5</a:t>
              </a:r>
              <a:endParaRPr lang="de-DE" baseline="-25000" dirty="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8710408" y="31745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708984" y="425841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59"/>
            <p:cNvCxnSpPr>
              <a:stCxn id="55" idx="4"/>
              <a:endCxn id="57" idx="0"/>
            </p:cNvCxnSpPr>
            <p:nvPr/>
          </p:nvCxnSpPr>
          <p:spPr>
            <a:xfrm flipH="1">
              <a:off x="8961012" y="3678578"/>
              <a:ext cx="1424" cy="579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65"/>
            <p:cNvGrpSpPr/>
            <p:nvPr/>
          </p:nvGrpSpPr>
          <p:grpSpPr>
            <a:xfrm>
              <a:off x="5215341" y="4763024"/>
              <a:ext cx="300082" cy="626703"/>
              <a:chOff x="3413603" y="4772994"/>
              <a:chExt cx="300082" cy="62670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68"/>
            <p:cNvGrpSpPr/>
            <p:nvPr/>
          </p:nvGrpSpPr>
          <p:grpSpPr>
            <a:xfrm>
              <a:off x="8813120" y="4763024"/>
              <a:ext cx="300082" cy="626703"/>
              <a:chOff x="3413603" y="4772994"/>
              <a:chExt cx="300082" cy="626703"/>
            </a:xfrm>
          </p:grpSpPr>
          <p:sp>
            <p:nvSpPr>
              <p:cNvPr id="70" name="Textfeld 69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5112927" y="10402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274157" y="21241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880482" y="215829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075895" y="32336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074471" y="4326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279854" y="323221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271308" y="432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4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663704" y="32407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655159" y="4308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965487" y="245164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1,2 </a:t>
              </a:r>
              <a:r>
                <a:rPr lang="de-DE" dirty="0" smtClean="0"/>
                <a:t>= 5,1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460145" y="245022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 </a:t>
              </a:r>
              <a:r>
                <a:rPr lang="de-DE" dirty="0" smtClean="0"/>
                <a:t>= 4</a:t>
              </a:r>
              <a:endParaRPr lang="de-DE" baseline="-250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2934345" y="852755"/>
            <a:ext cx="6764005" cy="4546942"/>
            <a:chOff x="2934345" y="852755"/>
            <a:chExt cx="6764005" cy="4546942"/>
          </a:xfrm>
        </p:grpSpPr>
        <p:sp>
          <p:nvSpPr>
            <p:cNvPr id="4" name="Ellipse 3"/>
            <p:cNvSpPr/>
            <p:nvPr/>
          </p:nvSpPr>
          <p:spPr>
            <a:xfrm>
              <a:off x="5122602" y="1005317"/>
              <a:ext cx="504056" cy="50405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4" idx="3"/>
              <a:endCxn id="6" idx="7"/>
            </p:cNvCxnSpPr>
            <p:nvPr/>
          </p:nvCxnSpPr>
          <p:spPr>
            <a:xfrm flipH="1">
              <a:off x="3745341" y="1435556"/>
              <a:ext cx="1451078" cy="724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15102" y="208669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925199" y="2090341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>
              <a:stCxn id="4" idx="5"/>
              <a:endCxn id="7" idx="1"/>
            </p:cNvCxnSpPr>
            <p:nvPr/>
          </p:nvCxnSpPr>
          <p:spPr>
            <a:xfrm>
              <a:off x="5552841" y="1435556"/>
              <a:ext cx="1446175" cy="728602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115163" y="317536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15121" y="317172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7" idx="3"/>
              <a:endCxn id="10" idx="7"/>
            </p:cNvCxnSpPr>
            <p:nvPr/>
          </p:nvCxnSpPr>
          <p:spPr>
            <a:xfrm flipH="1">
              <a:off x="5545402" y="2520580"/>
              <a:ext cx="1453614" cy="7286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7" idx="5"/>
              <a:endCxn id="55" idx="1"/>
            </p:cNvCxnSpPr>
            <p:nvPr/>
          </p:nvCxnSpPr>
          <p:spPr>
            <a:xfrm>
              <a:off x="7355438" y="2520580"/>
              <a:ext cx="1428787" cy="7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6" idx="4"/>
              <a:endCxn id="11" idx="0"/>
            </p:cNvCxnSpPr>
            <p:nvPr/>
          </p:nvCxnSpPr>
          <p:spPr>
            <a:xfrm>
              <a:off x="3567130" y="2590754"/>
              <a:ext cx="19" cy="58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115163" y="4254220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15121" y="426893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4"/>
              <a:endCxn id="16" idx="0"/>
            </p:cNvCxnSpPr>
            <p:nvPr/>
          </p:nvCxnSpPr>
          <p:spPr>
            <a:xfrm>
              <a:off x="3567149" y="3675782"/>
              <a:ext cx="0" cy="593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0" idx="4"/>
              <a:endCxn id="15" idx="0"/>
            </p:cNvCxnSpPr>
            <p:nvPr/>
          </p:nvCxnSpPr>
          <p:spPr>
            <a:xfrm>
              <a:off x="5367191" y="3679422"/>
              <a:ext cx="0" cy="574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911482" y="85275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934345" y="176448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2,1</a:t>
              </a:r>
              <a:endParaRPr lang="de-DE" baseline="-250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52325" y="177176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grpSp>
          <p:nvGrpSpPr>
            <p:cNvPr id="2" name="Gruppieren 64"/>
            <p:cNvGrpSpPr/>
            <p:nvPr/>
          </p:nvGrpSpPr>
          <p:grpSpPr>
            <a:xfrm>
              <a:off x="3413603" y="4772994"/>
              <a:ext cx="300082" cy="626703"/>
              <a:chOff x="3413603" y="4772994"/>
              <a:chExt cx="300082" cy="626703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28" name="Gerade Verbindung 27"/>
              <p:cNvCxnSpPr>
                <a:stCxn id="16" idx="4"/>
              </p:cNvCxnSpPr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4891228" y="27956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1,2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196289" y="29127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2,2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50" y="1349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2,1</a:t>
              </a:r>
              <a:r>
                <a:rPr lang="de-DE" dirty="0" smtClean="0"/>
                <a:t> = 6,1</a:t>
              </a:r>
              <a:endParaRPr lang="de-DE" baseline="-250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35562" y="1325023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1,1 </a:t>
              </a:r>
              <a:r>
                <a:rPr lang="de-DE" dirty="0" smtClean="0">
                  <a:solidFill>
                    <a:schemeClr val="accent1"/>
                  </a:solidFill>
                </a:rPr>
                <a:t>= 5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8710408" y="31745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708984" y="425841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59"/>
            <p:cNvCxnSpPr>
              <a:stCxn id="55" idx="4"/>
              <a:endCxn id="57" idx="0"/>
            </p:cNvCxnSpPr>
            <p:nvPr/>
          </p:nvCxnSpPr>
          <p:spPr>
            <a:xfrm flipH="1">
              <a:off x="8961012" y="3678578"/>
              <a:ext cx="1424" cy="579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65"/>
            <p:cNvGrpSpPr/>
            <p:nvPr/>
          </p:nvGrpSpPr>
          <p:grpSpPr>
            <a:xfrm>
              <a:off x="5215341" y="4763024"/>
              <a:ext cx="300082" cy="626703"/>
              <a:chOff x="3413603" y="4772994"/>
              <a:chExt cx="300082" cy="62670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68"/>
            <p:cNvGrpSpPr/>
            <p:nvPr/>
          </p:nvGrpSpPr>
          <p:grpSpPr>
            <a:xfrm>
              <a:off x="8813120" y="4763024"/>
              <a:ext cx="300082" cy="626703"/>
              <a:chOff x="3413603" y="4772994"/>
              <a:chExt cx="300082" cy="626703"/>
            </a:xfrm>
          </p:grpSpPr>
          <p:sp>
            <p:nvSpPr>
              <p:cNvPr id="70" name="Textfeld 69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5112927" y="10402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274157" y="21241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880482" y="215829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075895" y="32336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074471" y="4326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279854" y="323221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271308" y="432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4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663704" y="32407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655159" y="4308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965487" y="245164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1,2 </a:t>
              </a:r>
              <a:r>
                <a:rPr lang="de-DE" dirty="0" smtClean="0"/>
                <a:t>= 5,1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460145" y="245022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 </a:t>
              </a:r>
              <a:r>
                <a:rPr lang="de-DE" dirty="0" smtClean="0"/>
                <a:t>= 4</a:t>
              </a:r>
              <a:endParaRPr lang="de-DE" baseline="-250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2934345" y="852755"/>
            <a:ext cx="6764005" cy="4546942"/>
            <a:chOff x="2934345" y="852755"/>
            <a:chExt cx="6764005" cy="4546942"/>
          </a:xfrm>
        </p:grpSpPr>
        <p:sp>
          <p:nvSpPr>
            <p:cNvPr id="4" name="Ellipse 3"/>
            <p:cNvSpPr/>
            <p:nvPr/>
          </p:nvSpPr>
          <p:spPr>
            <a:xfrm>
              <a:off x="5122602" y="1005317"/>
              <a:ext cx="504056" cy="50405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4" idx="3"/>
              <a:endCxn id="6" idx="7"/>
            </p:cNvCxnSpPr>
            <p:nvPr/>
          </p:nvCxnSpPr>
          <p:spPr>
            <a:xfrm flipH="1">
              <a:off x="3745341" y="1435556"/>
              <a:ext cx="1451078" cy="724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15102" y="208669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925199" y="2090341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>
              <a:stCxn id="4" idx="5"/>
              <a:endCxn id="7" idx="1"/>
            </p:cNvCxnSpPr>
            <p:nvPr/>
          </p:nvCxnSpPr>
          <p:spPr>
            <a:xfrm>
              <a:off x="5552841" y="1435556"/>
              <a:ext cx="1446175" cy="728602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115163" y="317536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15121" y="317172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7" idx="3"/>
              <a:endCxn id="10" idx="7"/>
            </p:cNvCxnSpPr>
            <p:nvPr/>
          </p:nvCxnSpPr>
          <p:spPr>
            <a:xfrm flipH="1">
              <a:off x="5545402" y="2520580"/>
              <a:ext cx="1453614" cy="7286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7" idx="5"/>
              <a:endCxn id="55" idx="1"/>
            </p:cNvCxnSpPr>
            <p:nvPr/>
          </p:nvCxnSpPr>
          <p:spPr>
            <a:xfrm>
              <a:off x="7355438" y="2520580"/>
              <a:ext cx="1428787" cy="7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6" idx="4"/>
              <a:endCxn id="11" idx="0"/>
            </p:cNvCxnSpPr>
            <p:nvPr/>
          </p:nvCxnSpPr>
          <p:spPr>
            <a:xfrm>
              <a:off x="3567130" y="2590754"/>
              <a:ext cx="19" cy="58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115163" y="4254220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15121" y="426893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4"/>
              <a:endCxn id="16" idx="0"/>
            </p:cNvCxnSpPr>
            <p:nvPr/>
          </p:nvCxnSpPr>
          <p:spPr>
            <a:xfrm>
              <a:off x="3567149" y="3675782"/>
              <a:ext cx="0" cy="593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0" idx="4"/>
              <a:endCxn id="15" idx="0"/>
            </p:cNvCxnSpPr>
            <p:nvPr/>
          </p:nvCxnSpPr>
          <p:spPr>
            <a:xfrm>
              <a:off x="5367191" y="3679422"/>
              <a:ext cx="0" cy="574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911482" y="85275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934345" y="176448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2,1</a:t>
              </a:r>
              <a:endParaRPr lang="de-DE" baseline="-250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52325" y="177176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grpSp>
          <p:nvGrpSpPr>
            <p:cNvPr id="2" name="Gruppieren 64"/>
            <p:cNvGrpSpPr/>
            <p:nvPr/>
          </p:nvGrpSpPr>
          <p:grpSpPr>
            <a:xfrm>
              <a:off x="3413603" y="4772994"/>
              <a:ext cx="300082" cy="626703"/>
              <a:chOff x="3413603" y="4772994"/>
              <a:chExt cx="300082" cy="626703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28" name="Gerade Verbindung 27"/>
              <p:cNvCxnSpPr>
                <a:stCxn id="16" idx="4"/>
              </p:cNvCxnSpPr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4891228" y="27956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1,2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196289" y="29127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2,2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50" y="1349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2,1</a:t>
              </a:r>
              <a:r>
                <a:rPr lang="de-DE" dirty="0" smtClean="0"/>
                <a:t> = 6,1</a:t>
              </a:r>
              <a:endParaRPr lang="de-DE" baseline="-250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35562" y="1325023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1,1 </a:t>
              </a:r>
              <a:r>
                <a:rPr lang="de-DE" dirty="0" smtClean="0">
                  <a:solidFill>
                    <a:schemeClr val="accent1"/>
                  </a:solidFill>
                </a:rPr>
                <a:t>= 5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8710408" y="31745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708984" y="425841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59"/>
            <p:cNvCxnSpPr>
              <a:stCxn id="55" idx="4"/>
              <a:endCxn id="57" idx="0"/>
            </p:cNvCxnSpPr>
            <p:nvPr/>
          </p:nvCxnSpPr>
          <p:spPr>
            <a:xfrm flipH="1">
              <a:off x="8961012" y="3678578"/>
              <a:ext cx="1424" cy="579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65"/>
            <p:cNvGrpSpPr/>
            <p:nvPr/>
          </p:nvGrpSpPr>
          <p:grpSpPr>
            <a:xfrm>
              <a:off x="5215341" y="4763024"/>
              <a:ext cx="300082" cy="626703"/>
              <a:chOff x="3413603" y="4772994"/>
              <a:chExt cx="300082" cy="62670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68"/>
            <p:cNvGrpSpPr/>
            <p:nvPr/>
          </p:nvGrpSpPr>
          <p:grpSpPr>
            <a:xfrm>
              <a:off x="8813120" y="4763024"/>
              <a:ext cx="300082" cy="626703"/>
              <a:chOff x="3413603" y="4772994"/>
              <a:chExt cx="300082" cy="626703"/>
            </a:xfrm>
          </p:grpSpPr>
          <p:sp>
            <p:nvSpPr>
              <p:cNvPr id="70" name="Textfeld 69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5112927" y="10402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274157" y="21241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880482" y="215829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075895" y="32336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074471" y="4326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279854" y="323221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271308" y="432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4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663704" y="32407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655159" y="4308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965487" y="245164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1,2 </a:t>
              </a:r>
              <a:r>
                <a:rPr lang="de-DE" dirty="0" smtClean="0"/>
                <a:t>= 5,1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460145" y="245022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 </a:t>
              </a:r>
              <a:r>
                <a:rPr lang="de-DE" dirty="0" smtClean="0"/>
                <a:t>= 4</a:t>
              </a:r>
              <a:endParaRPr lang="de-DE" baseline="-250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2934345" y="852755"/>
            <a:ext cx="6764005" cy="4546942"/>
            <a:chOff x="2934345" y="852755"/>
            <a:chExt cx="6764005" cy="4546942"/>
          </a:xfrm>
        </p:grpSpPr>
        <p:sp>
          <p:nvSpPr>
            <p:cNvPr id="4" name="Ellipse 3"/>
            <p:cNvSpPr/>
            <p:nvPr/>
          </p:nvSpPr>
          <p:spPr>
            <a:xfrm>
              <a:off x="5122602" y="1005317"/>
              <a:ext cx="504056" cy="50405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4" idx="3"/>
              <a:endCxn id="6" idx="7"/>
            </p:cNvCxnSpPr>
            <p:nvPr/>
          </p:nvCxnSpPr>
          <p:spPr>
            <a:xfrm flipH="1">
              <a:off x="3745341" y="1435556"/>
              <a:ext cx="1451078" cy="724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15102" y="208669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925199" y="2090341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>
              <a:stCxn id="4" idx="5"/>
              <a:endCxn id="7" idx="1"/>
            </p:cNvCxnSpPr>
            <p:nvPr/>
          </p:nvCxnSpPr>
          <p:spPr>
            <a:xfrm>
              <a:off x="5552841" y="1435556"/>
              <a:ext cx="1446175" cy="728602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115163" y="317536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15121" y="317172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7" idx="3"/>
              <a:endCxn id="10" idx="7"/>
            </p:cNvCxnSpPr>
            <p:nvPr/>
          </p:nvCxnSpPr>
          <p:spPr>
            <a:xfrm flipH="1">
              <a:off x="5545402" y="2520580"/>
              <a:ext cx="1453614" cy="728603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7" idx="5"/>
              <a:endCxn id="55" idx="1"/>
            </p:cNvCxnSpPr>
            <p:nvPr/>
          </p:nvCxnSpPr>
          <p:spPr>
            <a:xfrm>
              <a:off x="7355438" y="2520580"/>
              <a:ext cx="1428787" cy="7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6" idx="4"/>
              <a:endCxn id="11" idx="0"/>
            </p:cNvCxnSpPr>
            <p:nvPr/>
          </p:nvCxnSpPr>
          <p:spPr>
            <a:xfrm>
              <a:off x="3567130" y="2590754"/>
              <a:ext cx="19" cy="58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115163" y="4254220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15121" y="426893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4"/>
              <a:endCxn id="16" idx="0"/>
            </p:cNvCxnSpPr>
            <p:nvPr/>
          </p:nvCxnSpPr>
          <p:spPr>
            <a:xfrm>
              <a:off x="3567149" y="3675782"/>
              <a:ext cx="0" cy="593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0" idx="4"/>
              <a:endCxn id="15" idx="0"/>
            </p:cNvCxnSpPr>
            <p:nvPr/>
          </p:nvCxnSpPr>
          <p:spPr>
            <a:xfrm>
              <a:off x="5367191" y="3679422"/>
              <a:ext cx="0" cy="574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911482" y="85275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934345" y="176448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2,1</a:t>
              </a:r>
              <a:endParaRPr lang="de-DE" baseline="-250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52325" y="177176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grpSp>
          <p:nvGrpSpPr>
            <p:cNvPr id="2" name="Gruppieren 64"/>
            <p:cNvGrpSpPr/>
            <p:nvPr/>
          </p:nvGrpSpPr>
          <p:grpSpPr>
            <a:xfrm>
              <a:off x="3413603" y="4772994"/>
              <a:ext cx="300082" cy="626703"/>
              <a:chOff x="3413603" y="4772994"/>
              <a:chExt cx="300082" cy="626703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28" name="Gerade Verbindung 27"/>
              <p:cNvCxnSpPr>
                <a:stCxn id="16" idx="4"/>
              </p:cNvCxnSpPr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4891228" y="27956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1,2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196289" y="29127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2,2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50" y="1349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2,1</a:t>
              </a:r>
              <a:r>
                <a:rPr lang="de-DE" dirty="0" smtClean="0"/>
                <a:t> = 6,1</a:t>
              </a:r>
              <a:endParaRPr lang="de-DE" baseline="-250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35562" y="1325023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1,1 </a:t>
              </a:r>
              <a:r>
                <a:rPr lang="de-DE" dirty="0" smtClean="0">
                  <a:solidFill>
                    <a:schemeClr val="accent1"/>
                  </a:solidFill>
                </a:rPr>
                <a:t>= 5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8710408" y="31745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708984" y="425841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59"/>
            <p:cNvCxnSpPr>
              <a:stCxn id="55" idx="4"/>
              <a:endCxn id="57" idx="0"/>
            </p:cNvCxnSpPr>
            <p:nvPr/>
          </p:nvCxnSpPr>
          <p:spPr>
            <a:xfrm flipH="1">
              <a:off x="8961012" y="3678578"/>
              <a:ext cx="1424" cy="579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65"/>
            <p:cNvGrpSpPr/>
            <p:nvPr/>
          </p:nvGrpSpPr>
          <p:grpSpPr>
            <a:xfrm>
              <a:off x="5215341" y="4763024"/>
              <a:ext cx="300082" cy="626703"/>
              <a:chOff x="3413603" y="4772994"/>
              <a:chExt cx="300082" cy="62670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68"/>
            <p:cNvGrpSpPr/>
            <p:nvPr/>
          </p:nvGrpSpPr>
          <p:grpSpPr>
            <a:xfrm>
              <a:off x="8813120" y="4763024"/>
              <a:ext cx="300082" cy="626703"/>
              <a:chOff x="3413603" y="4772994"/>
              <a:chExt cx="300082" cy="626703"/>
            </a:xfrm>
          </p:grpSpPr>
          <p:sp>
            <p:nvSpPr>
              <p:cNvPr id="70" name="Textfeld 69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5112927" y="10402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274157" y="21241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880482" y="215829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075895" y="32336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074471" y="4326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279854" y="323221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271308" y="432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4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663704" y="32407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655159" y="4308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965487" y="245164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1,2 </a:t>
              </a:r>
              <a:r>
                <a:rPr lang="de-DE" dirty="0" smtClean="0"/>
                <a:t>= 5,1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460145" y="245022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,2 </a:t>
              </a:r>
              <a:r>
                <a:rPr lang="de-DE" dirty="0" smtClean="0">
                  <a:solidFill>
                    <a:schemeClr val="accent1"/>
                  </a:solidFill>
                </a:rPr>
                <a:t>= 4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2934345" y="852755"/>
            <a:ext cx="6764005" cy="4546942"/>
            <a:chOff x="2934345" y="852755"/>
            <a:chExt cx="6764005" cy="4546942"/>
          </a:xfrm>
        </p:grpSpPr>
        <p:sp>
          <p:nvSpPr>
            <p:cNvPr id="4" name="Ellipse 3"/>
            <p:cNvSpPr/>
            <p:nvPr/>
          </p:nvSpPr>
          <p:spPr>
            <a:xfrm>
              <a:off x="5122602" y="1005317"/>
              <a:ext cx="504056" cy="50405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4" idx="3"/>
              <a:endCxn id="6" idx="7"/>
            </p:cNvCxnSpPr>
            <p:nvPr/>
          </p:nvCxnSpPr>
          <p:spPr>
            <a:xfrm flipH="1">
              <a:off x="3745341" y="1435556"/>
              <a:ext cx="1451078" cy="724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15102" y="208669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925199" y="2090341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>
              <a:stCxn id="4" idx="5"/>
              <a:endCxn id="7" idx="1"/>
            </p:cNvCxnSpPr>
            <p:nvPr/>
          </p:nvCxnSpPr>
          <p:spPr>
            <a:xfrm>
              <a:off x="5552841" y="1435556"/>
              <a:ext cx="1446175" cy="728602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115163" y="3175366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15121" y="317172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7" idx="3"/>
              <a:endCxn id="10" idx="7"/>
            </p:cNvCxnSpPr>
            <p:nvPr/>
          </p:nvCxnSpPr>
          <p:spPr>
            <a:xfrm flipH="1">
              <a:off x="5545402" y="2520580"/>
              <a:ext cx="1453614" cy="728603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7" idx="5"/>
              <a:endCxn id="55" idx="1"/>
            </p:cNvCxnSpPr>
            <p:nvPr/>
          </p:nvCxnSpPr>
          <p:spPr>
            <a:xfrm>
              <a:off x="7355438" y="2520580"/>
              <a:ext cx="1428787" cy="7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6" idx="4"/>
              <a:endCxn id="11" idx="0"/>
            </p:cNvCxnSpPr>
            <p:nvPr/>
          </p:nvCxnSpPr>
          <p:spPr>
            <a:xfrm>
              <a:off x="3567130" y="2590754"/>
              <a:ext cx="19" cy="58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115163" y="4254220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15121" y="426893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4"/>
              <a:endCxn id="16" idx="0"/>
            </p:cNvCxnSpPr>
            <p:nvPr/>
          </p:nvCxnSpPr>
          <p:spPr>
            <a:xfrm>
              <a:off x="3567149" y="3675782"/>
              <a:ext cx="0" cy="593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0" idx="4"/>
              <a:endCxn id="15" idx="0"/>
            </p:cNvCxnSpPr>
            <p:nvPr/>
          </p:nvCxnSpPr>
          <p:spPr>
            <a:xfrm>
              <a:off x="5367191" y="3679422"/>
              <a:ext cx="0" cy="574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911482" y="85275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934345" y="176448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2,1</a:t>
              </a:r>
              <a:endParaRPr lang="de-DE" baseline="-250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52325" y="177176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grpSp>
          <p:nvGrpSpPr>
            <p:cNvPr id="2" name="Gruppieren 64"/>
            <p:cNvGrpSpPr/>
            <p:nvPr/>
          </p:nvGrpSpPr>
          <p:grpSpPr>
            <a:xfrm>
              <a:off x="3413603" y="4772994"/>
              <a:ext cx="300082" cy="626703"/>
              <a:chOff x="3413603" y="4772994"/>
              <a:chExt cx="300082" cy="626703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28" name="Gerade Verbindung 27"/>
              <p:cNvCxnSpPr>
                <a:stCxn id="16" idx="4"/>
              </p:cNvCxnSpPr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4891228" y="27956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1,2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196289" y="29127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2,2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50" y="1349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2,1</a:t>
              </a:r>
              <a:r>
                <a:rPr lang="de-DE" dirty="0" smtClean="0"/>
                <a:t> = 6,1</a:t>
              </a:r>
              <a:endParaRPr lang="de-DE" baseline="-250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35562" y="1325023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1,1 </a:t>
              </a:r>
              <a:r>
                <a:rPr lang="de-DE" dirty="0" smtClean="0">
                  <a:solidFill>
                    <a:schemeClr val="accent1"/>
                  </a:solidFill>
                </a:rPr>
                <a:t>= 5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8710408" y="31745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708984" y="425841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59"/>
            <p:cNvCxnSpPr>
              <a:stCxn id="55" idx="4"/>
              <a:endCxn id="57" idx="0"/>
            </p:cNvCxnSpPr>
            <p:nvPr/>
          </p:nvCxnSpPr>
          <p:spPr>
            <a:xfrm flipH="1">
              <a:off x="8961012" y="3678578"/>
              <a:ext cx="1424" cy="579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65"/>
            <p:cNvGrpSpPr/>
            <p:nvPr/>
          </p:nvGrpSpPr>
          <p:grpSpPr>
            <a:xfrm>
              <a:off x="5215341" y="4763024"/>
              <a:ext cx="300082" cy="626703"/>
              <a:chOff x="3413603" y="4772994"/>
              <a:chExt cx="300082" cy="62670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68"/>
            <p:cNvGrpSpPr/>
            <p:nvPr/>
          </p:nvGrpSpPr>
          <p:grpSpPr>
            <a:xfrm>
              <a:off x="8813120" y="4763024"/>
              <a:ext cx="300082" cy="626703"/>
              <a:chOff x="3413603" y="4772994"/>
              <a:chExt cx="300082" cy="626703"/>
            </a:xfrm>
          </p:grpSpPr>
          <p:sp>
            <p:nvSpPr>
              <p:cNvPr id="70" name="Textfeld 69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5112927" y="10402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274157" y="21241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880482" y="215829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075895" y="32336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074471" y="4326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279854" y="323221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271308" y="432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4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663704" y="32407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655159" y="4308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965487" y="245164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1,2 </a:t>
              </a:r>
              <a:r>
                <a:rPr lang="de-DE" dirty="0" smtClean="0"/>
                <a:t>= 5,1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460145" y="245022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,2 </a:t>
              </a:r>
              <a:r>
                <a:rPr lang="de-DE" dirty="0" smtClean="0">
                  <a:solidFill>
                    <a:schemeClr val="accent1"/>
                  </a:solidFill>
                </a:rPr>
                <a:t>= 4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2934345" y="852755"/>
            <a:ext cx="6764005" cy="4546942"/>
            <a:chOff x="2934345" y="852755"/>
            <a:chExt cx="6764005" cy="4546942"/>
          </a:xfrm>
        </p:grpSpPr>
        <p:sp>
          <p:nvSpPr>
            <p:cNvPr id="4" name="Ellipse 3"/>
            <p:cNvSpPr/>
            <p:nvPr/>
          </p:nvSpPr>
          <p:spPr>
            <a:xfrm>
              <a:off x="5122602" y="1005317"/>
              <a:ext cx="504056" cy="50405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4" idx="3"/>
              <a:endCxn id="6" idx="7"/>
            </p:cNvCxnSpPr>
            <p:nvPr/>
          </p:nvCxnSpPr>
          <p:spPr>
            <a:xfrm flipH="1">
              <a:off x="3745341" y="1435556"/>
              <a:ext cx="1451078" cy="724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315102" y="208669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925199" y="2090341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>
              <a:stCxn id="4" idx="5"/>
              <a:endCxn id="7" idx="1"/>
            </p:cNvCxnSpPr>
            <p:nvPr/>
          </p:nvCxnSpPr>
          <p:spPr>
            <a:xfrm>
              <a:off x="5552841" y="1435556"/>
              <a:ext cx="1446175" cy="728602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5115163" y="3175366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15121" y="317172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7" idx="3"/>
              <a:endCxn id="10" idx="7"/>
            </p:cNvCxnSpPr>
            <p:nvPr/>
          </p:nvCxnSpPr>
          <p:spPr>
            <a:xfrm flipH="1">
              <a:off x="5545402" y="2520580"/>
              <a:ext cx="1453614" cy="728603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7" idx="5"/>
              <a:endCxn id="55" idx="1"/>
            </p:cNvCxnSpPr>
            <p:nvPr/>
          </p:nvCxnSpPr>
          <p:spPr>
            <a:xfrm>
              <a:off x="7355438" y="2520580"/>
              <a:ext cx="1428787" cy="727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6" idx="4"/>
              <a:endCxn id="11" idx="0"/>
            </p:cNvCxnSpPr>
            <p:nvPr/>
          </p:nvCxnSpPr>
          <p:spPr>
            <a:xfrm>
              <a:off x="3567130" y="2590754"/>
              <a:ext cx="19" cy="58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115163" y="4254220"/>
              <a:ext cx="504056" cy="50405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15121" y="4268938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4"/>
              <a:endCxn id="16" idx="0"/>
            </p:cNvCxnSpPr>
            <p:nvPr/>
          </p:nvCxnSpPr>
          <p:spPr>
            <a:xfrm>
              <a:off x="3567149" y="3675782"/>
              <a:ext cx="0" cy="593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0" idx="4"/>
              <a:endCxn id="15" idx="0"/>
            </p:cNvCxnSpPr>
            <p:nvPr/>
          </p:nvCxnSpPr>
          <p:spPr>
            <a:xfrm>
              <a:off x="5367191" y="3679422"/>
              <a:ext cx="0" cy="574798"/>
            </a:xfrm>
            <a:prstGeom prst="line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4911482" y="85275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934345" y="176448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2,1</a:t>
              </a:r>
              <a:endParaRPr lang="de-DE" baseline="-250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52325" y="177176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grpSp>
          <p:nvGrpSpPr>
            <p:cNvPr id="2" name="Gruppieren 64"/>
            <p:cNvGrpSpPr/>
            <p:nvPr/>
          </p:nvGrpSpPr>
          <p:grpSpPr>
            <a:xfrm>
              <a:off x="3413603" y="4772994"/>
              <a:ext cx="300082" cy="626703"/>
              <a:chOff x="3413603" y="4772994"/>
              <a:chExt cx="300082" cy="626703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28" name="Gerade Verbindung 27"/>
              <p:cNvCxnSpPr>
                <a:stCxn id="16" idx="4"/>
              </p:cNvCxnSpPr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4891228" y="27956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1,2</a:t>
              </a:r>
              <a:endParaRPr lang="de-DE" baseline="-250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196289" y="29127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2,2</a:t>
              </a:r>
              <a:endParaRPr lang="de-DE" baseline="-250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50" y="1349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2,1</a:t>
              </a:r>
              <a:r>
                <a:rPr lang="de-DE" dirty="0" smtClean="0"/>
                <a:t> = 6,1</a:t>
              </a:r>
              <a:endParaRPr lang="de-DE" baseline="-250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035562" y="1325023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1,1 </a:t>
              </a:r>
              <a:r>
                <a:rPr lang="de-DE" dirty="0" smtClean="0">
                  <a:solidFill>
                    <a:schemeClr val="accent1"/>
                  </a:solidFill>
                </a:rPr>
                <a:t>= 5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8710408" y="317452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708984" y="425841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59"/>
            <p:cNvCxnSpPr>
              <a:stCxn id="55" idx="4"/>
              <a:endCxn id="57" idx="0"/>
            </p:cNvCxnSpPr>
            <p:nvPr/>
          </p:nvCxnSpPr>
          <p:spPr>
            <a:xfrm flipH="1">
              <a:off x="8961012" y="3678578"/>
              <a:ext cx="1424" cy="579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65"/>
            <p:cNvGrpSpPr/>
            <p:nvPr/>
          </p:nvGrpSpPr>
          <p:grpSpPr>
            <a:xfrm>
              <a:off x="5215341" y="4763024"/>
              <a:ext cx="300082" cy="626703"/>
              <a:chOff x="3413603" y="4772994"/>
              <a:chExt cx="300082" cy="62670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68" name="Gerade Verbindung 67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68"/>
            <p:cNvGrpSpPr/>
            <p:nvPr/>
          </p:nvGrpSpPr>
          <p:grpSpPr>
            <a:xfrm>
              <a:off x="8813120" y="4763024"/>
              <a:ext cx="300082" cy="626703"/>
              <a:chOff x="3413603" y="4772994"/>
              <a:chExt cx="300082" cy="626703"/>
            </a:xfrm>
          </p:grpSpPr>
          <p:sp>
            <p:nvSpPr>
              <p:cNvPr id="70" name="Textfeld 69"/>
              <p:cNvSpPr txBox="1"/>
              <p:nvPr/>
            </p:nvSpPr>
            <p:spPr>
              <a:xfrm>
                <a:off x="3413603" y="5030365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≈</a:t>
                </a:r>
                <a:endParaRPr lang="de-DE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567149" y="4772994"/>
                <a:ext cx="1577" cy="425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5112927" y="10402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274157" y="21241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880482" y="215829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075895" y="32336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1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074471" y="4326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,3</a:t>
              </a:r>
              <a:endParaRPr lang="de-DE" baseline="-25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279854" y="323221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3271308" y="432607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4</a:t>
              </a:r>
              <a:r>
                <a:rPr lang="de-DE" baseline="-25000" dirty="0" smtClean="0"/>
                <a:t>,1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663704" y="32407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2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8655159" y="4308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</a:t>
              </a:r>
              <a:r>
                <a:rPr lang="de-DE" baseline="-25000" dirty="0" smtClean="0"/>
                <a:t>3</a:t>
              </a:r>
              <a:r>
                <a:rPr lang="de-DE" baseline="-25000" dirty="0" smtClean="0"/>
                <a:t>,2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965487" y="245164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r>
                <a:rPr lang="de-DE" baseline="-25000" dirty="0" smtClean="0"/>
                <a:t>1,2 </a:t>
              </a:r>
              <a:r>
                <a:rPr lang="de-DE" dirty="0" smtClean="0"/>
                <a:t>= 5,1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460145" y="245022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</a:rPr>
                <a:t>h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de-DE" baseline="-25000" dirty="0" smtClean="0">
                  <a:solidFill>
                    <a:schemeClr val="accent1"/>
                  </a:solidFill>
                </a:rPr>
                <a:t>,2 </a:t>
              </a:r>
              <a:r>
                <a:rPr lang="de-DE" dirty="0" smtClean="0">
                  <a:solidFill>
                    <a:schemeClr val="accent1"/>
                  </a:solidFill>
                </a:rPr>
                <a:t>= 4</a:t>
              </a:r>
              <a:endParaRPr lang="de-DE" baseline="-250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Benutzerdefiniert</PresentationFormat>
  <Paragraphs>164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Thielemann Jens (AS-ER/PJ-HWP-PM)</dc:creator>
  <cp:lastModifiedBy>Benutzer1</cp:lastModifiedBy>
  <cp:revision>73</cp:revision>
  <dcterms:created xsi:type="dcterms:W3CDTF">2023-08-04T13:09:00Z</dcterms:created>
  <dcterms:modified xsi:type="dcterms:W3CDTF">2023-08-05T18:00:12Z</dcterms:modified>
</cp:coreProperties>
</file>