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86ED9E-923A-C916-DDCD-572989318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501E2461-B6BC-A33B-4498-6BC028105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4C0637F-5B3E-E6C8-E62C-F04216AC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9E349E8-B526-D007-48A2-84337FC5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129CF8F-F53D-9247-D65F-77023363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8537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F90661-BFAA-99BB-E785-213A4614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51DC82F-769D-E248-9D35-C8FFBFAE1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FF086AB-2608-19A7-5A4E-1F01F734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9BC344A-3C8D-A9DD-91D6-3229A36E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ABF1B8-4ACD-6D13-43AD-CFCBFF1E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062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F741E7F9-CEA1-4E17-A2BB-3F9AFF548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23F910F-6521-5CD4-430C-2620B825C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CF4776E-33F4-B047-9A23-75927880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2596DCE-426E-B48A-2636-9D5416EF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A84F18E-E4F7-B2E4-6E46-94933C0A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1202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2DC9446-9CE6-32D1-4EA1-7A1AE14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08D92B7-45ED-8FA1-3001-15320941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7110346-B500-CE6E-4421-765BC110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3BFAA04-D545-B153-D808-77A9594E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881820-B5D0-6CA0-6F71-B664CEE7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7643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40E3F9B-CEB7-9E10-F4BA-86F53CC7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6ED785B-0CF3-9EC3-5B1F-4566B6DE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E84029B-851D-7A12-E281-BB995520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97A9FB-2F28-F5BA-A937-606262A9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71DC18D-86E5-9A61-8EBF-F9FCB577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391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FACB8F-ED92-DF42-22C3-FD7B1B90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F468F7F-7E43-0837-BFC9-4BE0AF35E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5C773F5-E1BC-5B47-3521-48514F106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72E4892-349E-233F-061C-67D5554B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C0449A1-E261-E355-85E3-6C565038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28555C0-F3C8-AB68-5513-FAA8C892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21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41A44C2-59A6-A6F6-19B9-5C3332F7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62736AA-E73F-009E-39B7-0864DE9F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71BF543-FF48-A95A-B3AB-53DBBCD9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7FAEE05F-47CD-D7F7-BF0E-3FF21F19A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CDE9C90-9915-F028-235D-C810525E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5650B1C-0F17-CC87-0528-B4A59CB1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D80745D1-56AA-2B0B-C52B-8D3C7606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C1A0128-DAF8-FBB2-8A46-D0D987D5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91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98375A-D812-B4AA-0CC9-404AF260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27318AF-9BB0-5DCD-8BDF-569A36FC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8C7EFFD-689E-508C-0B08-4EC65A73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2F78F6-9C08-D75B-4250-74CA83CB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0339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46AA169-32D8-AF66-99D3-9D1B14BA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29DFE47-1102-C8C1-8B07-0180E4F8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2AA73DE-2E8E-01C8-A36C-0A625939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72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C7E99D-BB88-E5FF-04D6-C494481B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2BC2FAC-07F8-217E-27D8-2418F368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BCEC9AB-F80A-68C6-AC58-D39FCD98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7ADACEE-C1DE-8A66-3AA5-4C6186CB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56EFD27-A943-2F02-086E-929BC49F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EF9AFCC-10F0-6CE2-7FE4-336DD77A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1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4F71B3-A6EA-8FF7-C35B-CA3E54CE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68394147-271A-E9BC-F8B4-09CD8369C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9D2B45F-35AB-2073-08A3-031DE12E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6DE0638-780C-357A-381C-56BB4BE8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0BF5983-9618-F14E-CD7F-6B7D5F18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70949AD-EC3A-F62E-19EA-97163EDD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1092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607AC1EC-F653-BC0A-03FD-7941788C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777D7C4-7B7D-837E-EF66-3AC340D4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849CC57-70DA-B407-9255-1DB0A1777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77AC-7A72-45F9-A87A-C50BB5F30872}" type="datetimeFigureOut">
              <a:rPr lang="de-DE" smtClean="0"/>
              <a:pPr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2853691-72D8-768E-B996-16865F775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0058293-0EF9-6BDA-BFFB-6CE1F60E0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EA80-7C9B-41E7-9BF5-38D2E4D7AF2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9364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xmlns="" id="{FB67D00F-7DAF-4F43-FD16-C9954D2EAFB4}"/>
              </a:ext>
            </a:extLst>
          </p:cNvPr>
          <p:cNvGrpSpPr/>
          <p:nvPr/>
        </p:nvGrpSpPr>
        <p:grpSpPr>
          <a:xfrm>
            <a:off x="3949520" y="1308830"/>
            <a:ext cx="4266649" cy="4240339"/>
            <a:chOff x="3949520" y="1308830"/>
            <a:chExt cx="4266649" cy="424033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xmlns="" id="{44971DE6-9E8C-94EC-D218-F39DBE0C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75830" y="1308830"/>
              <a:ext cx="4240339" cy="4240339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8D02869F-E86A-C2B4-A61E-3F1B8D62F896}"/>
                </a:ext>
              </a:extLst>
            </p:cNvPr>
            <p:cNvSpPr/>
            <p:nvPr/>
          </p:nvSpPr>
          <p:spPr>
            <a:xfrm>
              <a:off x="3975830" y="1308830"/>
              <a:ext cx="4240339" cy="4240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0FC6C540-2BBA-0DB9-EB51-0F8C5065A11F}"/>
                </a:ext>
              </a:extLst>
            </p:cNvPr>
            <p:cNvSpPr txBox="1"/>
            <p:nvPr/>
          </p:nvSpPr>
          <p:spPr>
            <a:xfrm>
              <a:off x="4139067" y="141473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F3278A17-6854-A40E-CDB2-FC0D23B4CA46}"/>
                </a:ext>
              </a:extLst>
            </p:cNvPr>
            <p:cNvSpPr txBox="1"/>
            <p:nvPr/>
          </p:nvSpPr>
          <p:spPr>
            <a:xfrm>
              <a:off x="7759286" y="5034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189E4265-A206-0799-7D1B-46799EB16220}"/>
                </a:ext>
              </a:extLst>
            </p:cNvPr>
            <p:cNvSpPr txBox="1"/>
            <p:nvPr/>
          </p:nvSpPr>
          <p:spPr>
            <a:xfrm>
              <a:off x="4722788" y="130883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/>
                <a:t>1,1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xmlns="" id="{10B60857-091B-A0B1-17EC-D5D54D855144}"/>
                </a:ext>
              </a:extLst>
            </p:cNvPr>
            <p:cNvCxnSpPr/>
            <p:nvPr/>
          </p:nvCxnSpPr>
          <p:spPr>
            <a:xfrm>
              <a:off x="4389651" y="1625276"/>
              <a:ext cx="3742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xmlns="" id="{9A622C95-BC7D-F5A6-4447-26A0BBF3B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11301" y="1678162"/>
              <a:ext cx="2847985" cy="3437302"/>
            </a:xfrm>
            <a:prstGeom prst="line">
              <a:avLst/>
            </a:prstGeom>
            <a:ln>
              <a:prstDash val="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xmlns="" id="{A55C4976-88F4-50CC-1116-0D741AC7A06C}"/>
                </a:ext>
              </a:extLst>
            </p:cNvPr>
            <p:cNvCxnSpPr>
              <a:cxnSpLocks/>
            </p:cNvCxnSpPr>
            <p:nvPr/>
          </p:nvCxnSpPr>
          <p:spPr>
            <a:xfrm>
              <a:off x="4276284" y="2280863"/>
              <a:ext cx="3483002" cy="2834601"/>
            </a:xfrm>
            <a:prstGeom prst="line">
              <a:avLst/>
            </a:prstGeom>
            <a:ln>
              <a:prstDash val="dash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xmlns="" id="{56639219-E83F-0F88-D69B-FD56B28E341D}"/>
                </a:ext>
              </a:extLst>
            </p:cNvPr>
            <p:cNvSpPr txBox="1"/>
            <p:nvPr/>
          </p:nvSpPr>
          <p:spPr>
            <a:xfrm>
              <a:off x="3949520" y="222797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</a:t>
              </a:r>
              <a:r>
                <a:rPr lang="de-DE" baseline="-25000" dirty="0"/>
                <a:t>2,1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xmlns="" id="{6F4A697A-81BA-D568-5EF7-F99DA654C0C6}"/>
                </a:ext>
              </a:extLst>
            </p:cNvPr>
            <p:cNvCxnSpPr>
              <a:cxnSpLocks/>
            </p:cNvCxnSpPr>
            <p:nvPr/>
          </p:nvCxnSpPr>
          <p:spPr>
            <a:xfrm>
              <a:off x="4278519" y="1766429"/>
              <a:ext cx="0" cy="3879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xmlns="" id="{C36D37EC-65A4-43BC-0C48-BC77B3B169BB}"/>
                </a:ext>
              </a:extLst>
            </p:cNvPr>
            <p:cNvSpPr txBox="1"/>
            <p:nvPr/>
          </p:nvSpPr>
          <p:spPr>
            <a:xfrm>
              <a:off x="5864538" y="259731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h</a:t>
              </a:r>
              <a:r>
                <a:rPr lang="de-DE" baseline="-25000" dirty="0">
                  <a:solidFill>
                    <a:schemeClr val="accent1"/>
                  </a:solidFill>
                </a:rPr>
                <a:t>1,1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4AC19AD9-B951-2A79-02DD-68FA4F075FF6}"/>
                </a:ext>
              </a:extLst>
            </p:cNvPr>
            <p:cNvSpPr txBox="1"/>
            <p:nvPr/>
          </p:nvSpPr>
          <p:spPr>
            <a:xfrm>
              <a:off x="4988812" y="263608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h</a:t>
              </a:r>
              <a:r>
                <a:rPr lang="de-DE" baseline="-25000" dirty="0">
                  <a:solidFill>
                    <a:schemeClr val="accent1"/>
                  </a:solidFill>
                </a:rPr>
                <a:t>2,1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2070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165331" y="112495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>
            <a:stCxn id="4" idx="3"/>
            <a:endCxn id="6" idx="7"/>
          </p:cNvCxnSpPr>
          <p:nvPr/>
        </p:nvCxnSpPr>
        <p:spPr>
          <a:xfrm flipH="1">
            <a:off x="3651354" y="1555197"/>
            <a:ext cx="1587794" cy="5796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3221115" y="206106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7181555" y="2133070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>
            <a:stCxn id="4" idx="5"/>
            <a:endCxn id="7" idx="1"/>
          </p:cNvCxnSpPr>
          <p:nvPr/>
        </p:nvCxnSpPr>
        <p:spPr>
          <a:xfrm>
            <a:off x="5595570" y="1555197"/>
            <a:ext cx="1659802" cy="651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8837739" y="3141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525371" y="3141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221115" y="3069174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>
            <a:stCxn id="7" idx="3"/>
            <a:endCxn id="10" idx="7"/>
          </p:cNvCxnSpPr>
          <p:nvPr/>
        </p:nvCxnSpPr>
        <p:spPr>
          <a:xfrm flipH="1">
            <a:off x="5955610" y="2563309"/>
            <a:ext cx="1299762" cy="651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stCxn id="7" idx="5"/>
            <a:endCxn id="9" idx="1"/>
          </p:cNvCxnSpPr>
          <p:nvPr/>
        </p:nvCxnSpPr>
        <p:spPr>
          <a:xfrm>
            <a:off x="7611794" y="2563309"/>
            <a:ext cx="1299762" cy="651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6" idx="4"/>
            <a:endCxn id="11" idx="0"/>
          </p:cNvCxnSpPr>
          <p:nvPr/>
        </p:nvCxnSpPr>
        <p:spPr>
          <a:xfrm>
            <a:off x="3473143" y="2565118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525371" y="436531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21115" y="4149294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8837739" y="436531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1" idx="4"/>
            <a:endCxn id="16" idx="0"/>
          </p:cNvCxnSpPr>
          <p:nvPr/>
        </p:nvCxnSpPr>
        <p:spPr>
          <a:xfrm>
            <a:off x="3473143" y="3573230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0" idx="4"/>
            <a:endCxn id="15" idx="0"/>
          </p:cNvCxnSpPr>
          <p:nvPr/>
        </p:nvCxnSpPr>
        <p:spPr>
          <a:xfrm>
            <a:off x="5777399" y="3645238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9" idx="4"/>
            <a:endCxn id="17" idx="0"/>
          </p:cNvCxnSpPr>
          <p:nvPr/>
        </p:nvCxnSpPr>
        <p:spPr>
          <a:xfrm>
            <a:off x="9089767" y="3645238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877299" y="98094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2789067" y="177303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 smtClean="0"/>
              <a:t>2,1</a:t>
            </a:r>
            <a:endParaRPr lang="de-DE" baseline="-25000" dirty="0"/>
          </a:p>
        </p:txBody>
      </p:sp>
      <p:sp>
        <p:nvSpPr>
          <p:cNvPr id="23" name="Textfeld 22"/>
          <p:cNvSpPr txBox="1"/>
          <p:nvPr/>
        </p:nvSpPr>
        <p:spPr>
          <a:xfrm>
            <a:off x="7685611" y="19170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/>
              <a:t>1</a:t>
            </a:r>
            <a:r>
              <a:rPr lang="de-DE" baseline="-25000" dirty="0" smtClean="0"/>
              <a:t>,1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3328143" y="491072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≈</a:t>
            </a:r>
            <a:endParaRPr lang="de-DE" dirty="0"/>
          </a:p>
        </p:txBody>
      </p:sp>
      <p:cxnSp>
        <p:nvCxnSpPr>
          <p:cNvPr id="28" name="Gerade Verbindung 27"/>
          <p:cNvCxnSpPr>
            <a:stCxn id="16" idx="4"/>
          </p:cNvCxnSpPr>
          <p:nvPr/>
        </p:nvCxnSpPr>
        <p:spPr>
          <a:xfrm>
            <a:off x="3473143" y="4653350"/>
            <a:ext cx="1577" cy="4257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5027961" y="28725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 smtClean="0"/>
              <a:t>1,2</a:t>
            </a:r>
            <a:endParaRPr lang="de-DE" baseline="-25000" dirty="0"/>
          </a:p>
        </p:txBody>
      </p:sp>
      <p:sp>
        <p:nvSpPr>
          <p:cNvPr id="32" name="Textfeld 31"/>
          <p:cNvSpPr txBox="1"/>
          <p:nvPr/>
        </p:nvSpPr>
        <p:spPr>
          <a:xfrm>
            <a:off x="9367205" y="296398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2</a:t>
            </a:r>
            <a:r>
              <a:rPr lang="de-DE" baseline="-25000" dirty="0" smtClean="0"/>
              <a:t>,2</a:t>
            </a:r>
            <a:endParaRPr lang="de-DE" baseline="-25000" dirty="0"/>
          </a:p>
        </p:txBody>
      </p:sp>
      <p:sp>
        <p:nvSpPr>
          <p:cNvPr id="33" name="Textfeld 32"/>
          <p:cNvSpPr txBox="1"/>
          <p:nvPr/>
        </p:nvSpPr>
        <p:spPr>
          <a:xfrm>
            <a:off x="4080311" y="144329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2,1</a:t>
            </a:r>
            <a:endParaRPr lang="de-DE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6377394" y="149593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baseline="-25000" dirty="0" smtClean="0"/>
              <a:t>,1</a:t>
            </a:r>
            <a:endParaRPr lang="de-DE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</vt:lpstr>
      <vt:lpstr>Folie 1</vt:lpstr>
      <vt:lpstr>Folie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Thielemann Jens (AS-ER/PJ-HWP-PM)</dc:creator>
  <cp:lastModifiedBy>Benutzer1</cp:lastModifiedBy>
  <cp:revision>3</cp:revision>
  <dcterms:created xsi:type="dcterms:W3CDTF">2023-08-04T13:09:00Z</dcterms:created>
  <dcterms:modified xsi:type="dcterms:W3CDTF">2023-08-04T18:07:28Z</dcterms:modified>
</cp:coreProperties>
</file>