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D238-A072-4D15-8960-7502FCAD76F9}" type="datetimeFigureOut">
              <a:rPr lang="de-DE" smtClean="0"/>
              <a:pPr/>
              <a:t>21.11.2024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4E5E-FC3C-4D12-A126-23F2B4E27D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D238-A072-4D15-8960-7502FCAD76F9}" type="datetimeFigureOut">
              <a:rPr lang="de-DE" smtClean="0"/>
              <a:pPr/>
              <a:t>21.11.2024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4E5E-FC3C-4D12-A126-23F2B4E27D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D238-A072-4D15-8960-7502FCAD76F9}" type="datetimeFigureOut">
              <a:rPr lang="de-DE" smtClean="0"/>
              <a:pPr/>
              <a:t>21.11.2024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4E5E-FC3C-4D12-A126-23F2B4E27D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D238-A072-4D15-8960-7502FCAD76F9}" type="datetimeFigureOut">
              <a:rPr lang="de-DE" smtClean="0"/>
              <a:pPr/>
              <a:t>21.11.2024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4E5E-FC3C-4D12-A126-23F2B4E27D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D238-A072-4D15-8960-7502FCAD76F9}" type="datetimeFigureOut">
              <a:rPr lang="de-DE" smtClean="0"/>
              <a:pPr/>
              <a:t>21.11.2024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4E5E-FC3C-4D12-A126-23F2B4E27D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D238-A072-4D15-8960-7502FCAD76F9}" type="datetimeFigureOut">
              <a:rPr lang="de-DE" smtClean="0"/>
              <a:pPr/>
              <a:t>21.11.2024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4E5E-FC3C-4D12-A126-23F2B4E27D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D238-A072-4D15-8960-7502FCAD76F9}" type="datetimeFigureOut">
              <a:rPr lang="de-DE" smtClean="0"/>
              <a:pPr/>
              <a:t>21.11.2024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4E5E-FC3C-4D12-A126-23F2B4E27D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D238-A072-4D15-8960-7502FCAD76F9}" type="datetimeFigureOut">
              <a:rPr lang="de-DE" smtClean="0"/>
              <a:pPr/>
              <a:t>21.11.2024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4E5E-FC3C-4D12-A126-23F2B4E27D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D238-A072-4D15-8960-7502FCAD76F9}" type="datetimeFigureOut">
              <a:rPr lang="de-DE" smtClean="0"/>
              <a:pPr/>
              <a:t>21.11.2024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4E5E-FC3C-4D12-A126-23F2B4E27D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D238-A072-4D15-8960-7502FCAD76F9}" type="datetimeFigureOut">
              <a:rPr lang="de-DE" smtClean="0"/>
              <a:pPr/>
              <a:t>21.11.2024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4E5E-FC3C-4D12-A126-23F2B4E27D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D238-A072-4D15-8960-7502FCAD76F9}" type="datetimeFigureOut">
              <a:rPr lang="de-DE" smtClean="0"/>
              <a:pPr/>
              <a:t>21.11.2024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4E5E-FC3C-4D12-A126-23F2B4E27D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ED238-A072-4D15-8960-7502FCAD76F9}" type="datetimeFigureOut">
              <a:rPr lang="de-DE" smtClean="0"/>
              <a:pPr/>
              <a:t>21.11.2024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94E5E-FC3C-4D12-A126-23F2B4E27D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uppieren 93"/>
          <p:cNvGrpSpPr/>
          <p:nvPr/>
        </p:nvGrpSpPr>
        <p:grpSpPr>
          <a:xfrm>
            <a:off x="755576" y="1412776"/>
            <a:ext cx="7075246" cy="3321660"/>
            <a:chOff x="251520" y="1268760"/>
            <a:chExt cx="7075246" cy="3321660"/>
          </a:xfrm>
        </p:grpSpPr>
        <p:sp>
          <p:nvSpPr>
            <p:cNvPr id="4" name="Ellipse 3"/>
            <p:cNvSpPr/>
            <p:nvPr/>
          </p:nvSpPr>
          <p:spPr>
            <a:xfrm>
              <a:off x="3779911" y="2708920"/>
              <a:ext cx="678877" cy="6480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051720" y="1988840"/>
              <a:ext cx="504056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de-DE" dirty="0" smtClean="0"/>
                <a:t>W</a:t>
              </a:r>
              <a:r>
                <a:rPr lang="de-DE" baseline="-25000" dirty="0" smtClean="0"/>
                <a:t>0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051720" y="2564904"/>
              <a:ext cx="504056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de-DE" dirty="0" smtClean="0"/>
                <a:t>W</a:t>
              </a:r>
              <a:r>
                <a:rPr lang="de-DE" baseline="-25000" dirty="0" smtClean="0"/>
                <a:t>1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051720" y="3429000"/>
              <a:ext cx="504056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de-DE" dirty="0" smtClean="0"/>
                <a:t>W</a:t>
              </a:r>
              <a:r>
                <a:rPr lang="de-DE" baseline="-25000" dirty="0" smtClean="0"/>
                <a:t>n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2051720" y="4221088"/>
              <a:ext cx="36004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de-DE" dirty="0" smtClean="0"/>
                <a:t> b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951219" y="2733301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 smtClean="0"/>
                <a:t>z</a:t>
              </a:r>
              <a:endParaRPr lang="de-DE" sz="28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5004048" y="2772219"/>
              <a:ext cx="504056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de-DE" sz="2800" dirty="0" smtClean="0"/>
                <a:t> </a:t>
              </a:r>
              <a:r>
                <a:rPr lang="de-DE" sz="2800" dirty="0" smtClean="0"/>
                <a:t>f</a:t>
              </a:r>
              <a:endParaRPr lang="de-DE" sz="2800" dirty="0" smtClean="0"/>
            </a:p>
          </p:txBody>
        </p:sp>
        <p:cxnSp>
          <p:nvCxnSpPr>
            <p:cNvPr id="20" name="Gerade Verbindung 19"/>
            <p:cNvCxnSpPr>
              <a:stCxn id="6" idx="3"/>
              <a:endCxn id="4" idx="2"/>
            </p:cNvCxnSpPr>
            <p:nvPr/>
          </p:nvCxnSpPr>
          <p:spPr>
            <a:xfrm>
              <a:off x="2555776" y="2173506"/>
              <a:ext cx="1224135" cy="859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>
              <a:stCxn id="7" idx="3"/>
              <a:endCxn id="4" idx="2"/>
            </p:cNvCxnSpPr>
            <p:nvPr/>
          </p:nvCxnSpPr>
          <p:spPr>
            <a:xfrm>
              <a:off x="2555776" y="2749570"/>
              <a:ext cx="1224135" cy="2833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>
              <a:stCxn id="8" idx="3"/>
              <a:endCxn id="4" idx="2"/>
            </p:cNvCxnSpPr>
            <p:nvPr/>
          </p:nvCxnSpPr>
          <p:spPr>
            <a:xfrm flipV="1">
              <a:off x="2555776" y="3032956"/>
              <a:ext cx="1224135" cy="5807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/>
            <p:cNvSpPr txBox="1"/>
            <p:nvPr/>
          </p:nvSpPr>
          <p:spPr>
            <a:xfrm>
              <a:off x="2195736" y="2852936"/>
              <a:ext cx="216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b="1" dirty="0" smtClean="0"/>
                <a:t>.</a:t>
              </a:r>
            </a:p>
            <a:p>
              <a:r>
                <a:rPr lang="de-DE" sz="1000" b="1" dirty="0" smtClean="0"/>
                <a:t>.</a:t>
              </a:r>
            </a:p>
            <a:p>
              <a:r>
                <a:rPr lang="de-DE" sz="1000" b="1" dirty="0" smtClean="0"/>
                <a:t>.</a:t>
              </a:r>
              <a:endParaRPr lang="de-DE" sz="1000" b="1" dirty="0"/>
            </a:p>
          </p:txBody>
        </p:sp>
        <p:cxnSp>
          <p:nvCxnSpPr>
            <p:cNvPr id="28" name="Gerade Verbindung 27"/>
            <p:cNvCxnSpPr>
              <a:stCxn id="4" idx="6"/>
              <a:endCxn id="11" idx="1"/>
            </p:cNvCxnSpPr>
            <p:nvPr/>
          </p:nvCxnSpPr>
          <p:spPr>
            <a:xfrm>
              <a:off x="4458788" y="3032956"/>
              <a:ext cx="545260" cy="8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>
              <a:endCxn id="4" idx="2"/>
            </p:cNvCxnSpPr>
            <p:nvPr/>
          </p:nvCxnSpPr>
          <p:spPr>
            <a:xfrm flipV="1">
              <a:off x="2411760" y="3032956"/>
              <a:ext cx="1368151" cy="1368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>
              <a:off x="611560" y="2004557"/>
              <a:ext cx="72008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/>
          </p:nvCxnSpPr>
          <p:spPr>
            <a:xfrm>
              <a:off x="611560" y="2372671"/>
              <a:ext cx="72008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>
              <a:off x="611560" y="2556830"/>
              <a:ext cx="72008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>
              <a:off x="611560" y="2924944"/>
              <a:ext cx="72008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/>
          </p:nvCxnSpPr>
          <p:spPr>
            <a:xfrm>
              <a:off x="611560" y="3420926"/>
              <a:ext cx="72008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/>
          </p:nvCxnSpPr>
          <p:spPr>
            <a:xfrm>
              <a:off x="611560" y="3789040"/>
              <a:ext cx="72008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/>
          </p:nvCxnSpPr>
          <p:spPr>
            <a:xfrm>
              <a:off x="6228184" y="2852936"/>
              <a:ext cx="72008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/>
          </p:nvCxnSpPr>
          <p:spPr>
            <a:xfrm>
              <a:off x="6228184" y="3221050"/>
              <a:ext cx="36004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/>
          </p:nvCxnSpPr>
          <p:spPr>
            <a:xfrm>
              <a:off x="1619672" y="2178737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>
            <a:xfrm>
              <a:off x="1619672" y="2746092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46"/>
            <p:cNvCxnSpPr/>
            <p:nvPr/>
          </p:nvCxnSpPr>
          <p:spPr>
            <a:xfrm>
              <a:off x="1619672" y="3618897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>
              <a:off x="5508104" y="3040497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/>
          </p:nvCxnSpPr>
          <p:spPr>
            <a:xfrm>
              <a:off x="1331640" y="2008594"/>
              <a:ext cx="288154" cy="15984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/>
            <p:nvPr/>
          </p:nvCxnSpPr>
          <p:spPr>
            <a:xfrm>
              <a:off x="1331640" y="2564904"/>
              <a:ext cx="296863" cy="17829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/>
            <p:nvPr/>
          </p:nvCxnSpPr>
          <p:spPr>
            <a:xfrm>
              <a:off x="1331640" y="3429000"/>
              <a:ext cx="296863" cy="18570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/>
            <p:nvPr/>
          </p:nvCxnSpPr>
          <p:spPr>
            <a:xfrm flipV="1">
              <a:off x="5960693" y="2865120"/>
              <a:ext cx="257227" cy="180541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/>
          </p:nvSpPr>
          <p:spPr>
            <a:xfrm>
              <a:off x="251520" y="2104393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i</a:t>
              </a:r>
              <a:r>
                <a:rPr lang="de-DE" baseline="-25000" dirty="0" smtClean="0"/>
                <a:t>0</a:t>
              </a:r>
              <a:endParaRPr lang="de-DE" baseline="-25000" dirty="0"/>
            </a:p>
          </p:txBody>
        </p:sp>
        <p:sp>
          <p:nvSpPr>
            <p:cNvPr id="78" name="Textfeld 77"/>
            <p:cNvSpPr txBox="1"/>
            <p:nvPr/>
          </p:nvSpPr>
          <p:spPr>
            <a:xfrm>
              <a:off x="251520" y="1772816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</a:t>
              </a:r>
              <a:r>
                <a:rPr lang="de-DE" baseline="-25000" dirty="0" smtClean="0"/>
                <a:t>0</a:t>
              </a:r>
              <a:endParaRPr lang="de-DE" baseline="-25000" dirty="0"/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251520" y="2636912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i</a:t>
              </a:r>
              <a:r>
                <a:rPr lang="de-DE" baseline="-25000" dirty="0" smtClean="0"/>
                <a:t>1</a:t>
              </a:r>
              <a:endParaRPr lang="de-DE" baseline="-25000" dirty="0"/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251520" y="2325089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p</a:t>
              </a:r>
              <a:r>
                <a:rPr lang="de-DE" baseline="-25000" dirty="0" smtClean="0"/>
                <a:t>1</a:t>
              </a:r>
              <a:endParaRPr lang="de-DE" baseline="-25000" dirty="0"/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251520" y="3501008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i</a:t>
              </a:r>
              <a:r>
                <a:rPr lang="de-DE" baseline="-25000" dirty="0" err="1" smtClean="0"/>
                <a:t>k</a:t>
              </a:r>
              <a:endParaRPr lang="de-DE" baseline="-25000" dirty="0"/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251520" y="3197894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p</a:t>
              </a:r>
              <a:r>
                <a:rPr lang="de-DE" baseline="-25000" dirty="0" err="1" smtClean="0"/>
                <a:t>k</a:t>
              </a:r>
              <a:endParaRPr lang="de-DE" baseline="-25000" dirty="0"/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6660232" y="2996952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a</a:t>
              </a:r>
              <a:endParaRPr lang="de-DE" baseline="-25000" dirty="0"/>
            </a:p>
          </p:txBody>
        </p:sp>
        <p:sp>
          <p:nvSpPr>
            <p:cNvPr id="84" name="Textfeld 83"/>
            <p:cNvSpPr txBox="1"/>
            <p:nvPr/>
          </p:nvSpPr>
          <p:spPr>
            <a:xfrm>
              <a:off x="7020272" y="263691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p</a:t>
              </a:r>
              <a:endParaRPr lang="de-DE" baseline="-25000" dirty="0"/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4572000" y="27089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n</a:t>
              </a:r>
              <a:endParaRPr lang="de-DE" baseline="-25000" dirty="0"/>
            </a:p>
          </p:txBody>
        </p:sp>
        <p:cxnSp>
          <p:nvCxnSpPr>
            <p:cNvPr id="87" name="Gerade Verbindung 86"/>
            <p:cNvCxnSpPr/>
            <p:nvPr/>
          </p:nvCxnSpPr>
          <p:spPr>
            <a:xfrm flipH="1">
              <a:off x="1475656" y="1502202"/>
              <a:ext cx="8709" cy="199880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feld 88"/>
            <p:cNvSpPr txBox="1"/>
            <p:nvPr/>
          </p:nvSpPr>
          <p:spPr>
            <a:xfrm>
              <a:off x="1187624" y="1268760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L</a:t>
              </a:r>
              <a:endParaRPr lang="de-DE" baseline="-25000" dirty="0"/>
            </a:p>
          </p:txBody>
        </p:sp>
        <p:cxnSp>
          <p:nvCxnSpPr>
            <p:cNvPr id="90" name="Gerade Verbindung 89"/>
            <p:cNvCxnSpPr/>
            <p:nvPr/>
          </p:nvCxnSpPr>
          <p:spPr>
            <a:xfrm>
              <a:off x="6084168" y="2447015"/>
              <a:ext cx="0" cy="50405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feld 91"/>
            <p:cNvSpPr txBox="1"/>
            <p:nvPr/>
          </p:nvSpPr>
          <p:spPr>
            <a:xfrm>
              <a:off x="5724128" y="2204864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</a:t>
              </a:r>
              <a:endParaRPr lang="de-DE" baseline="-250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Bildschirmpräsentation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Benutzer1</dc:creator>
  <cp:lastModifiedBy>Benutzer1</cp:lastModifiedBy>
  <cp:revision>13</cp:revision>
  <dcterms:created xsi:type="dcterms:W3CDTF">2024-11-21T10:10:05Z</dcterms:created>
  <dcterms:modified xsi:type="dcterms:W3CDTF">2024-11-21T12:55:39Z</dcterms:modified>
</cp:coreProperties>
</file>