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041a278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041a27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041a278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041a27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041a278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041a27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041a278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8041a27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8041a278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8041a278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041a278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041a27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8041a2789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8041a278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8041a27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8041a2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Anti browsers and Anti netcat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96225" y="2247263"/>
            <a:ext cx="391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Do các process có thư mục là 1 dãy số nên đầu tiên lấy tên của thư mục </a:t>
            </a: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getpname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Sau đó check xem tên thư mục có phải là số hay không</a:t>
            </a: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isnum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65" y="586675"/>
            <a:ext cx="3500135" cy="57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3228" y="586675"/>
            <a:ext cx="2814122" cy="5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96225" y="2247263"/>
            <a:ext cx="391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Nối dirpath-đường dẫn tới proccess namep-tên của thư mục process vs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Tạo thành đường dẫn đến file status đó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075" y="152400"/>
            <a:ext cx="3158775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39625" y="2247263"/>
            <a:ext cx="39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Tìm trong file status check name xem có phải là “nc” hay không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00" y="560196"/>
            <a:ext cx="3617200" cy="554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5675" y="2392383"/>
            <a:ext cx="3617200" cy="2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2641325" y="5829775"/>
            <a:ext cx="23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96225" y="2247263"/>
            <a:ext cx="391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Sau khi check đúng name là “nc” thì sẽ tìm đến pid </a:t>
            </a: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và gọi lệnh tkill- kill pid đấy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75" y="337475"/>
            <a:ext cx="30099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3025" y="977383"/>
            <a:ext cx="3617200" cy="23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025" y="5440288"/>
            <a:ext cx="37623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5575" y="3322432"/>
            <a:ext cx="2069275" cy="1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396225" y="2247263"/>
            <a:ext cx="3914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Sigact dùng để nhận tín hiệu cụ thể (sử dụng tín hiệu SIGUSR1) bằng một tiến trình (gọi tiến trình kill netcat)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350" y="2034248"/>
            <a:ext cx="6027750" cy="278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396225" y="2247263"/>
            <a:ext cx="39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Tạo timer gửi tín hiệu SIGUSR1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439" y="2247276"/>
            <a:ext cx="5859561" cy="22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39625" y="2303863"/>
            <a:ext cx="391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Set timer lặp lại sau 10s</a:t>
            </a: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Dùng sys_pause để tiết kiệm tài nguyên (cho process vào chế độ sleep chờ đến khi có tín hiệu tiếp theo để giảm tải CPU)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50" y="1843088"/>
            <a:ext cx="75723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1478573" y="2701085"/>
            <a:ext cx="9234854" cy="1455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Source: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https://github.com/nhaatj/ASM-Anti_browsers-Anti_netcat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1. Anti browsers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2303584" y="2341562"/>
            <a:ext cx="7584831" cy="217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Roboto"/>
                <a:ea typeface="Roboto"/>
                <a:cs typeface="Roboto"/>
                <a:sym typeface="Roboto"/>
              </a:rPr>
              <a:t>Viết chương trình đóng các cửa sổ trình duyệt: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	-</a:t>
            </a:r>
            <a:r>
              <a:rPr b="0" lang="en-US">
                <a:latin typeface="Roboto"/>
                <a:ea typeface="Roboto"/>
                <a:cs typeface="Roboto"/>
                <a:sym typeface="Roboto"/>
              </a:rPr>
              <a:t>MASM x64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Roboto"/>
                <a:ea typeface="Roboto"/>
                <a:cs typeface="Roboto"/>
                <a:sym typeface="Roboto"/>
              </a:rPr>
              <a:t>	-Tìm và đóng các cửa sổ sau mỗi 5s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Roboto"/>
                <a:ea typeface="Roboto"/>
                <a:cs typeface="Roboto"/>
                <a:sym typeface="Roboto"/>
              </a:rPr>
              <a:t>	-Dùng timer và hàm EnumWindows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81354" y="1459523"/>
            <a:ext cx="4490671" cy="4409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 sz="2800">
                <a:latin typeface="Roboto"/>
                <a:ea typeface="Roboto"/>
                <a:cs typeface="Roboto"/>
                <a:sym typeface="Roboto"/>
              </a:rPr>
              <a:t>Dùng API Enumwindows duyệt các windows (hiện hoặc ẩn),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 sz="2800">
                <a:latin typeface="Roboto"/>
                <a:ea typeface="Roboto"/>
                <a:cs typeface="Roboto"/>
                <a:sym typeface="Roboto"/>
              </a:rPr>
              <a:t>Sau đó get process 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Chuyển qua hProcess lấy được nameProcess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5384" y="0"/>
            <a:ext cx="6327228" cy="691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Sau đó check name process vs AppChrome bằng strcmp nếu 2 choỗi giống nhau thì chuyển qua KillProcess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569" y="1720863"/>
            <a:ext cx="5701643" cy="34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011" y="1254743"/>
            <a:ext cx="4275877" cy="395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6209" y="1720735"/>
            <a:ext cx="5415728" cy="3088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Chuyển đến hProcess tương ứng gọi TerminateProcess để đóng cửa sổ.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8387" y="1943101"/>
            <a:ext cx="4894964" cy="237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en-US" sz="4400">
                <a:latin typeface="Roboto"/>
                <a:ea typeface="Roboto"/>
                <a:cs typeface="Roboto"/>
                <a:sym typeface="Roboto"/>
              </a:rPr>
              <a:t>Sử dụng Timer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WM_TIMER call đến hàm EnumWindows – sử dụng API enumwindows đã nói ở trên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hông có mô tả.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3545" y="1599101"/>
            <a:ext cx="33623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2. Anti netcat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303584" y="2341562"/>
            <a:ext cx="7584831" cy="217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Roboto"/>
                <a:ea typeface="Roboto"/>
                <a:cs typeface="Roboto"/>
                <a:sym typeface="Roboto"/>
              </a:rPr>
              <a:t>Viết chương trình đóng các tiến trình netcat:</a:t>
            </a:r>
            <a:endParaRPr b="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en-US">
                <a:latin typeface="Roboto"/>
                <a:ea typeface="Roboto"/>
                <a:cs typeface="Roboto"/>
                <a:sym typeface="Roboto"/>
              </a:rPr>
              <a:t>- NASM x64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Roboto"/>
                <a:ea typeface="Roboto"/>
                <a:cs typeface="Roboto"/>
                <a:sym typeface="Roboto"/>
              </a:rPr>
              <a:t>	- Tìm và đóng các tiến trình sau mỗi 10s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Roboto"/>
                <a:ea typeface="Roboto"/>
                <a:cs typeface="Roboto"/>
                <a:sym typeface="Roboto"/>
              </a:rPr>
              <a:t>	- Dùng timer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621" y="2533209"/>
            <a:ext cx="5703171" cy="17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103700" y="210362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839575" y="2228388"/>
            <a:ext cx="3914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Các tiến trình được lưu trong thư mục /proc/ với tên thư mục là các số</a:t>
            </a: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Trong các thư mục process đó sẽ có thư mục /status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Check trong /status nếu là nc thì kill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