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0B42-F2C2-496E-BBF5-09D64DEF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261D9-6A14-470F-87A0-10DD83EEC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C436-E7EA-4C79-AF58-5D90FD1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1B98-1C96-4B18-928F-67729A66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4DC5-425B-48E9-8CAD-58D8B6E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FE8D-8A4D-46C5-B6C6-AABBDB87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CAE9-0FEE-49F5-96DC-5D832DFA6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8737-9E1F-435D-AD6C-B7FC4797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7D7-60BC-4F78-80E8-3251C9DE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4C24-5CE5-4BF1-88C4-EEEF3157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B28B-CC0C-4DE2-BDF7-B9D671237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55F3-5F98-4444-A0B3-EF3C8E37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10A6-82CA-4F71-94BA-52DBE975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5F629-9D14-46F7-B928-DFB3EB7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176A-57A9-47BE-A9FF-FAB35A27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EF7-D692-4F81-9A0F-455A8BBC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DC9E-D98B-499E-A2E1-02832524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924B-5201-4D74-92B2-0B6F6FDC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34-4EF8-4B04-8FD9-B1688FC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4B39-8741-4B29-9525-491A0AB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4EE-B402-4FFD-B462-36D0DAC3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EA38-E596-4C9A-A091-28004416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62F9-8799-44A9-9B97-3019AA9E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7A7A-D0C4-4EA6-A2CF-D3BDDC03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18E-539F-4871-860E-F5534E36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C294-4DBC-4A06-BC82-1D33D532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4513-023F-4365-9FA5-E12302EEB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D3EA-9318-4C07-9EA2-B080DFAF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0D62-E03F-4BE8-9621-93CF01E4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E8F5-7996-436D-9BC3-59409D24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106D-690A-4D62-B339-9C2B3D6A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8BA9-49BB-4CBE-8E30-F92CBF08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87A62-C8BB-496F-A9D3-1077BE0E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3A48-ADB0-4405-8AA9-ACAA3387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BDF0-F899-4F3B-9074-63D68317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DA1C2-A76B-4437-8232-C01A94C9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5A647-38F8-48BB-B594-1C985DD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67174-0568-4778-AD2B-6FB92062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8269-7AC3-4DF7-B2C1-5E09EA38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D83D-EF24-44C6-9086-014AAA1A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D15EB-B9AE-4538-A8EB-B3A0F9BF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4DDF-F97D-4AF7-B89A-7A30A51B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1CAE2-6F03-44CB-B3B4-9543C989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3DEAE-83ED-4803-B4DF-33DB2E62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9615B-5EB7-427B-BF4D-01982936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1E02-CE7C-4746-BED3-736AA39D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32B8-8926-4A34-8DBF-427D97B7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0591-2611-450E-A400-51010B72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F13E-35E1-437B-870A-2762DC85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1BD1B-E832-49AC-B19E-7CA68B00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C732F-803E-45BC-9315-6C0369F8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E0D4-1275-4013-8E63-A2DF3145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771-89F2-4B30-8D5D-35959F0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E3FB3-2107-4935-9A9D-857512734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D1B1-95CA-414E-B2F0-DC5463D3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E868F-3F55-436E-8C5A-B3264E1E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EFAE-7081-4849-8B9B-E1A9890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06E4-160C-4664-8D8E-27D4B6C8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DC7E-98AF-4D6B-B01D-6304F92D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E45C-183C-4FAB-82AC-207A9A8E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B43D-B309-497E-A2D8-B70A153C9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1D23-F853-472A-A2FF-21D4B2423F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3DD4-E07D-4B1E-BBFD-6AAF6CC1B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C546-1E5E-4604-809E-D2360070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92AF-ED54-4EAB-92B4-064A939C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21AE-181C-4B34-850D-27419EC3F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Anti browsers and Anti </a:t>
            </a:r>
            <a:r>
              <a:rPr lang="en-US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netcat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1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choỗi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gồm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dirpath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vs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namep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rFile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A4430-5949-4608-A0FE-A36C1126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98" y="0"/>
            <a:ext cx="3151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Check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xem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050F0-9FA5-4C49-A464-0A85BB9E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00" y="0"/>
            <a:ext cx="3040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29691-2C66-4D3A-9529-500BC2D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04" y="794970"/>
            <a:ext cx="303889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6535C-F8F5-4A12-92C3-4A91B09A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76" y="0"/>
            <a:ext cx="284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61CB1E04-37A4-4851-81D8-22CAAD33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73" y="2701085"/>
            <a:ext cx="9234854" cy="145582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Source: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https://github.com/nhaatj/ASM-Anti_browsers-Anti_netcat</a:t>
            </a:r>
          </a:p>
        </p:txBody>
      </p:sp>
    </p:spTree>
    <p:extLst>
      <p:ext uri="{BB962C8B-B14F-4D97-AF65-F5344CB8AC3E}">
        <p14:creationId xmlns:p14="http://schemas.microsoft.com/office/powerpoint/2010/main" val="24968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AFB9-74FF-4149-AFA7-A8892C2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Anti browsers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C3EE-E8E3-49AE-9F16-44F62205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84" y="2341562"/>
            <a:ext cx="7584831" cy="2174875"/>
          </a:xfrm>
        </p:spPr>
        <p:txBody>
          <a:bodyPr/>
          <a:lstStyle/>
          <a:p>
            <a:pPr marL="0" indent="0">
              <a:buNone/>
            </a:pP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Viết chương trình đóng các cửa sổ trình duyệt: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-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MASM x64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-Tìm và đóng các cửa sổ sau mỗi 5s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-Dùng timer và hàm EnumWindows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976E51-7A1F-4664-985A-0B8ED40C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54" y="1459523"/>
            <a:ext cx="4490671" cy="4409465"/>
          </a:xfrm>
        </p:spPr>
        <p:txBody>
          <a:bodyPr>
            <a:normAutofit/>
          </a:bodyPr>
          <a:lstStyle/>
          <a:p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Enumwindows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windows (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ẩn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</a:p>
          <a:p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Sau </a:t>
            </a:r>
            <a:r>
              <a:rPr lang="en-US" sz="2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2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get process id</a:t>
            </a:r>
          </a:p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hProcess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nameProcess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A397A1-F480-4A3D-AC45-B99E3F45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4" y="0"/>
            <a:ext cx="6327228" cy="69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Sau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check name process vs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AppChrome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strcmp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choỗi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giống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KillProcess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2D6B5-67FA-4B41-B516-DB1479A6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69" y="1720863"/>
            <a:ext cx="5701643" cy="34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4A1E7A-0CAD-407B-9F44-51FB4E38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1" y="1254743"/>
            <a:ext cx="4275877" cy="3951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B0792-611B-41FF-BDEF-56128FC1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09" y="1720735"/>
            <a:ext cx="5415728" cy="30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hProcess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tương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TerminateProcess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cửa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sổ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5C310-A757-4B73-8EC0-E7B0EDC9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87" y="1943101"/>
            <a:ext cx="4894964" cy="23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4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E76BD-2B61-474F-A872-BB256199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 Timer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WM_TIMER call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EnumWindows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API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enumwindows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nói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ở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2C6AB023-719B-4694-99BE-3EBF0414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45" y="1599101"/>
            <a:ext cx="33623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3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AFB9-74FF-4149-AFA7-A8892C2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Anti </a:t>
            </a:r>
            <a:r>
              <a:rPr lang="en-US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netcat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C3EE-E8E3-49AE-9F16-44F62205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84" y="2341562"/>
            <a:ext cx="7584831" cy="217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Viết chương trình đóng các tiến trình netcat:</a:t>
            </a:r>
            <a:endParaRPr lang="en-US" b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NASM x64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Tìm và đóng các tiến trình sau mỗi 10s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vi-VN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Dùng timer</a:t>
            </a:r>
          </a:p>
        </p:txBody>
      </p:sp>
    </p:spTree>
    <p:extLst>
      <p:ext uri="{BB962C8B-B14F-4D97-AF65-F5344CB8AC3E}">
        <p14:creationId xmlns:p14="http://schemas.microsoft.com/office/powerpoint/2010/main" val="590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86F9-B0DE-4D9A-8691-A1706DC7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Kill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6679A-8DA3-400E-951F-A86463FF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17" y="985496"/>
            <a:ext cx="525853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177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Anti browsers and Anti netcat</vt:lpstr>
      <vt:lpstr>1. Anti browsers</vt:lpstr>
      <vt:lpstr>PowerPoint Presentation</vt:lpstr>
      <vt:lpstr>PowerPoint Presentation</vt:lpstr>
      <vt:lpstr>PowerPoint Presentation</vt:lpstr>
      <vt:lpstr>PowerPoint Presentation</vt:lpstr>
      <vt:lpstr>Sử dụng Timer</vt:lpstr>
      <vt:lpstr>2. Anti netcat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browsers and Anti netcat</dc:title>
  <dc:creator>Nhat Nguyen</dc:creator>
  <cp:lastModifiedBy>Nhat Nguyen</cp:lastModifiedBy>
  <cp:revision>1</cp:revision>
  <dcterms:created xsi:type="dcterms:W3CDTF">2022-04-29T04:20:46Z</dcterms:created>
  <dcterms:modified xsi:type="dcterms:W3CDTF">2022-04-29T06:59:56Z</dcterms:modified>
</cp:coreProperties>
</file>