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https://www.dngwebdeveloper.in/know-about-bootstrap-in-web-development-and-how-it-is-useful/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https://studypolygon.com/tutorial/create-website-using-html-css-bootstrap-complete-website-design-bootstrap-tutorial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http://vytcdc.com/bootstrap/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https://www.dngwebdeveloper.in/know-about-bootstrap-in-web-development-and-how-it-is-useful/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https://browserlawpc.weebly.com/responsive-design-tutorial-bootstrap.html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https://zemez.io/bootstrap-5-release/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https://morioh.com/p/69db39b2413e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https://coreui.io/blog/2018/01/31/migration-from-bootstrap-3-to-bootstrap-4/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https://sitehtml.ru/impact-besplatnyj-shablon-bootstrap-5-dlya-agentstv-i-startapov/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https://www.trickyenough.com/front-end-web-developer/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 And Bootstrap New Futere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ngwebdeveloper.in/wp-content/uploads/2021/10/Know-about-bootstrap-in-web-development-and-how-it-is-usefu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Bootstrap's Role in Future Web Development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 is poised to continue as a leading framework for responsive web design and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adaptability to new trends and technologies, such as PWAs and AI, will ensure its relevance in the future.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Bootstrap's community-driven development model will likely lead to ongoing updates and improvements.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BtdESApM0a4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 remains a valuable tool for developers seeking to create responsive and visually appealing websites.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latest version, Bootstrap 5, offers new features and enhancements that cater to modern web development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staying current with industry trends and user preferences, Bootstrap is positioned for a successful future.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GetBootstrap. (n.d.). Bootstrap. https://getbootstrap.com/.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vytcdc.com/wp-content/uploads/2015/08/bootstrap-responsive-front-end-framework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Bootstrap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 is a popular front-end framework for building responsive and mobile-first websites.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includes CSS and JavaScript components for creating a consistent and visually appealing user interface.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Bootstrap's grid system allows for easy layout customization for different device sizes.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ngwebdeveloper.in/wp-content/uploads/2021/10/Web-Development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Using Bootstrap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Saves time and effort in designing and coding responsive websites.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Provides a wide range of pre-built components and templates for faster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Offers good documentation and community support for troubleshooting and learning.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dbcdn.b-cdn.net/wp-content/uploads/2016/05/bootstrap-tutorial-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Bootstrap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Responsive design ensures compatibility across various devices and screen sizes.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Customizable themes and components allow for easy branding and design consistency.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Built-in JavaScript plugins enhance interactivity and functionality without extra coding.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zemez.io/wp-content/uploads/2021/05/boostrap-5-release_featured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 5 Updates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 5 introduces a new utility API for easier customization and theming.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removal of jQuery dependency makes Bootstrap 5 lighter and faster.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grid system options provide more flexibility in layout design.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getbootstrap.com/assets/img/2020/06/v5-form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New Features in Bootstrap 5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Utility classes for spacing, typography, and colors offer more control over design elements.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form controls and validation features enhance user input experiences.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Updates to the documentation and examples make it easier for developers to use Bootstrap.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coreui.io/images/blog/migration-to-bootstrap-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Migration to Bootstrap 5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Upgrading from Bootstrap 4 to Bootstrap 5 may require adjustments to custom code and dependencies.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migration process involves updating class names and reviewing deprecated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Compatibility tools and guides are available to assist developers in transitioning to Bootstrap 5.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itehtml.ru/wp-content/uploads/2022/11/Impact-bootstrap-website-templat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Bootstrap's Impact on Web Development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Bootstrap has revolutionized web development by providing a standardized framework for building modern websites.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popularity has led to a vast ecosystem of themes, templates, and plugins that extend its functionality.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businesses and developers rely on Bootstrap for its efficiency, scalability, and versatility.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trickyenough.com/wp-content/uploads/2020/08/development-2048x1377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Front-End Development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future of front-end development is likely to focus on performance optimization and accessibility.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Progressive web apps (PWAs) and serverless architecture are expected to influence web development practices.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Artificial intelligence (AI) and machine learning may play a larger role in automating design and development tasks.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And Bootstrap New Futere</dc:title>
  <dc:subject>Bootstrap And Bootstrap New Futere</dc:subject>
  <dc:creator>SlideMake.com</dc:creator>
  <cp:lastModifiedBy>SlideMake.com</cp:lastModifiedBy>
  <cp:revision>1</cp:revision>
  <dcterms:created xsi:type="dcterms:W3CDTF">2024-02-21T17:21:33Z</dcterms:created>
  <dcterms:modified xsi:type="dcterms:W3CDTF">2024-02-21T17:21:33Z</dcterms:modified>
</cp:coreProperties>
</file>