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1679232339112" ContentType="image/1679232339112"/>
  <Default Extension="1590042752" ContentType="image/1590042752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https://www.freecodecamp.org/news/how-to-use-css-grid-layout/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https://www.pinterest.com/pin/522417625527948880/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https://www.pinterest.com/pin/338051515755475327/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https://medium.com/@ipenywis/css-preprocessors-getting-started-sass-and-less-practical-examples-68bb4a5fd86e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https://www.riset.guru.pubiway.com/cross-browser-compatibility-testing-checklist-professionalqa-com/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https://www.innoraft.com/blogs/10-best-practices-css-improve-website-code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https://toolsa2z.com/blogs/minifying-css-improve-website-performance/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https://epicassist.org/digital-accessibility-benefits-everyone/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https://nirajanbasnet.com.np/blog/understanding-css-variables/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https://www.linkedin.com/pulse/css-framework-showdown-bootstrap-vs-foundation-tailwind-umair-tahir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https://www.webtechexperts.in/update/introduction-to-cascading-style-sheets-css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https://eletunkbyanyita.blogspot.com/2021/01/tutorial-animate-css-tutorial-easy-css.html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https://www.scribd.com/document/362195463/Mastering-Css-Guide-Modern-Css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https://www.geekboots.com/story/css-grid-and-its-benefits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https://www.atatus.com/blog/powerful-css-selectors/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https://old.sermitsiaq.ag/en/grid-template-rows-css.html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https://www.simplilearn.com.cach3.com/tutorials/css-tutorial/css-box-model.html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http://alansimpson.me/html_css/infographics/csscomplete/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https://www.givethedogabone.com/blog/responsive-web-design-explained/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https://www.aiophotoz.com/photos/responsive-gallery-using-css-flex-flexbox-easy-html-and-css-tutorial.html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1679232339112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1590042752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And CSS 3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reecodecamp.org/news/content/images/2022/05/CSS-GRID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Grid Layout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Grid Layout is a two-dimensional layout system for designing grid-based layouts.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offers precise control over the placement of elements on a webpage.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Grid Layout is ideal for creating complex and multi-column layouts.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ed/dc/6c/eddc6c37425c979cd30befa0adc42ccb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Transitions and Animations in CSS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transitions and animations allow for adding dynamic effects to web elements.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Transitions enable smooth changes in element properties over a specified duration.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Animations provide more complex and customizable effects for enhancing user engagement.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736x/9c/94/bd/9c94bdc236c318de99d7f5c02e41c304--jquery-font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Fonts in CSS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allows for specifying custom fonts to enhance the typography of a webpage.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Web fonts can be embedded or linked from external sources using CSS.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fonts help in creating unique and visually appealing designs.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iro.medium.com/max/1200/0*ht3X0ONcEOkigFTj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Preprocessors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preprocessors like SASS and LESS extend the functionality of CSS by adding features like variables and mixins.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provide a more efficient way to write and organize CSS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preprocessors can streamline the development process and make styling easier to maintain.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testingdocs.com/wp-content/uploads/Cross_Browser_Testin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Cross-Browser Compatibility in CSS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cross-browser compatibility is crucial for a consistent user experience across different browsers.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Testing CSS styles on multiple browsers helps identify and resolve any styling inconsistencies.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vendor prefixes and modern CSS features can help address compatibility issues.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innoraft.com/sites/default/files/styles/blog_original_size/public/2022-03/best-practices-in-CSS-to-improve-website-code_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in CSS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Organizing CSS code into separate files and folders improves readability and maintainability.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meaningful class names and comments in CSS code enhances code understanding.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Following a consistent naming convention like BEM (Block Element Modifier) can streamline styling workflows.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oolsa2z.com/blogs/images/does-minifying-css-improve-website-performance-toolsa2z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Performance Optimization in CSS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Minifying CSS files by removing unnecessary spaces and comments can improve page load times.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multiple CSS files into one reduces the number of HTTP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CSS sprites for combining images can help reduce the overall page size and enhance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epicassistau.b-cdn.net/wp-content/uploads/2021/05/Web-Accessibi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Accessibility in CSS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that CSS styles are accessible to all users, including those with disabilities, is essential.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semantic HTML elements and providing alternative text for images improves accessibility.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Testing websites with screen readers and keyboard navigation helps ensure a positive user experience for all users.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nirajanbasnet.com.np/uploads/css-variables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CSS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is constantly evolving, with new features and capabilities being developed.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Features like CSS Variables and Custom Properties are gaining popularity for creating more dynamic styles.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Keeping up with the latest trends and advancements in CSS is essential for staying competitive in web design.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licdn.com/dms/image/D4D12AQHrzaaHfssH1w/article-cover_image-shrink_600_2000/0/1679232339112?e=2147483647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Frameworks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frameworks like Bootstrap and Foundation provide pre-built components and styles for rapid web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offer a consistent grid system, typography, and UI components that can be customized as needed.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CSS frameworks can speed up the development process and ensure a responsive and visually appealing design.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ebtechexperts.in/assets/userassets/USER988372/postImages/introduction-to-cascading-style-sheets-(css)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stands for Cascading Style Sheets.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used for styling web pages and controlling their layout.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separates the content of a webpage from its design.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2a2p2FhBgfA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Libraries and Tools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libraries like Animate.css and Hover.css provide ready-to-use animations and effects.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Tools like CSSLint and PostCSS help in linting, optimizing, and extending CSS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Leveraging CSS libraries and tools can enhance the styling capabilities and efficiency of web development projects.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v2-2-f.scribdassets.com/img/document/362195463/original/4c37f2ad12/1590042752?v=1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is a fundamental technology for styling and designing modern websites.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CSS3 introduced advanced features that have revolutionized web design capabilities.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Mastering CSS and staying updated on the latest trends is essential for creating engaging and accessible web experiences.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"CSS: The Definitive Guide" by Eric A. Meyer and Estelle Weyl.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"CSS Secrets: Better Solutions to Everyday Web Design Problems" by Lea Verou.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"CSS Grid Layout: The Ultimate Guide" by Manuel Matuzovic.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geekboots.com/geek/css-grid-meta-1657108280977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CSS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allows for consistent styling across multiple pages.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enhances the user experience by improving page load times.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 CSS, web developers can easily make global changes to a website's design.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tatus.com/blog/content/images/2023/01/css-selectors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Selectors in CSS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selectors are used to target specific HTML elements for styling.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Examples of selectors include class, ID, element, and attribute selectors.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Selectors help apply styles to specific parts of a webpage.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reecodecamp.org/news/content/images/2022/05/CSS-GRID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Properties and Values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properties control various aspects of an element's style, such as color, size, and layout.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Values define how the properties should be applied, like specifying a specific color or font size.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different properties and values is key to creating visually appealing websites.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implilearn.com/ice9/free_resources_article_thumb/CSS-Box-Mode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Box Model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CSS box model defines the spacing and layout of elements on a webpage.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consists of content, padding, border, and margin.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 box model helps in creating responsive and well-structured layouts.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alansimpson.me/html_css/infographics/csscomplete/cssWid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CSS3 Features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CSS3 introduced new features like rounded corners, shadows, gradients, and animations.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improved the capabilities of CSS for creating modern and interactive web designs.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CSS3 brought about significant advancements in web styling techniques.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givethedogabone.com/blog/wp-content/uploads/2015/08/responsive-web-desig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Responsive Design with CSS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CSS allows for creating responsive websites that adapt to different screen sizes.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Media queries in CSS help adjust styles based on the device's screen resolution.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Responsive design is essential for providing a seamless user experience across various devices.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bitdegree.org/learn/storage/media/images/021b9481-34b8-4d10-aa24-5b1a9d2b23c3.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Flexbox in CSS3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Flexbox is a layout model in CSS3 that allows for designing flexible and efficient layouts.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simplifies the alignment and distribution of elements within a container.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Flexbox is widely used for creating complex and responsive layouts.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And CSS 3</dc:title>
  <dc:subject>Css And CSS 3</dc:subject>
  <dc:creator>SlideMake.com</dc:creator>
  <cp:lastModifiedBy>SlideMake.com</cp:lastModifiedBy>
  <cp:revision>1</cp:revision>
  <dcterms:created xsi:type="dcterms:W3CDTF">2024-02-21T17:19:47Z</dcterms:created>
  <dcterms:modified xsi:type="dcterms:W3CDTF">2024-02-21T17:19:47Z</dcterms:modified>
</cp:coreProperties>
</file>