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https://discourse.opengenus.org/t/working-with-device-location-using-html-geolocation-api/3674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https://dev.to/robotcherries/html5-aria-attribute-explained-2kdi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https://www.tutorialspoint.com/market/course/responsive-web-development-with-html5-and-css3-for-beginners/index.jsp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https://www.realguestbloggers.com/10-seo-best-practices-2020/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https://makeuseof.tradepub.com/free/w_dzon12/prgm.cgi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http://infographicsmania.com/html5-browser-support-cheat-sheet/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https://securityboulevard.com/2019/05/cross-site-scripting-xss-web-based-application-security-part-3/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https://www.interviewbit.com/blog/html5-features/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https://br.pinterest.com/pin/567101778070416683/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https://logodownload.org/html-5-logo/html5-logo-1/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http://www.slideshare.net/vikasgaur31/introduction-to-html-9088114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https://reviewguruu.com/2022/12/02/semantic-html-what-it-is-and-how-to-use-it-correctly/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https://www.hostinger.my/tutorials/difference-between-html-and-html5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https://laptopprocessors.ru/different-version-of-html/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https://www.bartleby.com/subject/engineering/computer-science/concepts/elements-and-tags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https://yashoda.hashnode.dev/html-elements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https://www.youtube.com/watch?v=0qfWqsKrZ04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https://bedsbelx.blogspot.com/2021/06/registration-form-in-html-html.html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https://www.tutorialbrain.com/html_tutorial/html5_audio/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https://ar.inspiredpencil.com/pictures-2023/html5-canvas-infographic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And Html5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iq.opengenus.org/content/images/2019/07/ge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Geolocation and Local Storage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Geolocation API enables location-based services in web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Local Storage allows storing data on the client's browser.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features enhance user experience and functionality.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s.cloudinary.com/practicaldev/image/fetch/s--lhcwDpVs--/c_imagga_scale,f_auto,fl_progressive,h_500,q_auto,w_1000/https://dev-to-uploads.s3.amazonaws.com/i/msgfko98yrxheenxuj7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in HTML5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provides features like ARIA roles for improved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Semantic elements help screen readers interpret content accurately.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Alt attributes for images enhance accessibility for visually impaired users.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3mxt5v3yxgcsr.cloudfront.net/courses/12244/course_12244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Responsive Web Design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and CSS3 support responsive web design techniques.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Media queries allow adjusting layout based on device screen size.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Responsive design ensures optimal user experience across devices.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alguestbloggers.com/wp-content/uploads/2020/03/SEo-Best-Pract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SEO Best Practices with HTML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use of HTML elements like &lt;title&gt; and &lt;meta&gt; tags improves SEO.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Structured data markup helps search engines understand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Semantic HTML5 elements contribute to better search engine rankings.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tradepub.com/free/w_dzon12/images/w_dzon12c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Web Standards Compliance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adheres to web standards set by W3C.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with standards ensures cross-browser compatibility.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 HTML code improves website performance and accessibility.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infographicsmania.com/wp-content/uploads/2012/05/Html5-Browser-Support-infographi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Browser Support for HTML5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Major modern browsers support HTML5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Browser vendors regularly update their software to adopt new standards.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detection techniques can be used to provide fallbacks for older browsers.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panning.com/wp-content/uploads/2019/05/cross-site-scripting-examp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Considerations in HTML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Cross-site scripting (XSS) vulnerabilities can be mitigated with proper HTML encoding.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Content Security Policy (CSP) headers help prevent malicious scripts.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coding practices should be followed to protect against attacks.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nterviewbit.com/blog/wp-content/uploads/2021/11/image1-1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Features for Mobile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offers features like touch events and device orientation APIs for mobile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Progressive Web Apps (PWAs) leverage HTML5 capabilities for offline access and push notifications.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Mobile-first design principles can be implemented using HTML5 and CSS3.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ba/b2/39/bab23986219eec14dee6332b71011b8c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Web Components and Custom Elements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supports web components for building reusable UI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Elements API allows creating custom HTML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Shadow DOM provides encapsulation for styling and behavior isolation.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ogodownload.org/wp-content/uploads/2016/10/html5-logo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Enhancements in HTML5.1 and Beyond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HTML5.1 introduced new elements and attributes for improved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developments in HTML aim to enhance web standards and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like WebAssembly and Web Components are shaping the future of web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introductiontohtml-110831161752-phpapp02/95/introduction-to-html-2-728.jpg?cb=1314807658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HTML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stands for Hypertext Markup Language.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the standard markup language for creating web pages.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tags are used to structure content on the web.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atic.semrush.com/blog/uploads/media/9f/f4/9ff4decb66abd1d1b2bfff1afbca5a68/Semantic-htm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HTML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semantic HTML elements for better structure and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Optimize images and multimedia content for faster loading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 code clean and well-commented for easier maintenance and collaboration.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hostinger.com/tutorials/wp-content/uploads/sites/2/2017/03/milestones-of-HTML-768x108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and HTML5 are essential technologies for web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HTML fundamentals and new features in HTML5 is crucial for modern web projects.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Continuously learning and adapting to evolving web standards is key for successful web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Mozilla Developer Network. (n.d.). HTML: HyperText Markup Language. https://developer.mozilla.org/en-US/docs/Web/HTML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19/07/Versions-of-Htm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Evolution of HTML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is the latest version of HTML.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introduced new elements and attributes for enhanced web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offers better support for multimedia content like audio and video.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ms-media.bartleby.com/wp-content/uploads/sites/2/2021/11/15093514/StructureofHTMLDocumen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Structure of an HTML Document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HTML document consists of elements enclosed in tags.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&lt;html&gt; tag defines the document structure.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&lt;body&gt; tag contains the main content of the webpage.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atic.javatpoint.com/htmlpages/images/html-building-block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Elements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elements are the building blocks of a webpage.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Elements can have attributes that provide additional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of elements include &lt;p&gt; for paragraphs and &lt;img&gt; for images.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0qfWqsKrZ04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Semantic Elements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Semantic elements in HTML5 provide more meaning to the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include &lt;header&gt;, &lt;nav&gt;, &lt;article&gt;, and &lt;footer&gt;.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help improve accessibility and SEO of the webpage.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stack.imgur.com/nYdA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Forms in HTML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 forms allow users to interact with the webpage.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Form elements like &lt;input&gt; and &lt;button&gt; are used to collect user input.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Form validation can be implemented using HTML5 attributes.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0.wp.com/www.tutorialbrain.com/wp-content/uploads/2019/07/HTML5-Audio-tag.png?resize=800%2C84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Multimedia in HTML5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introduced native support for audio and video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&lt;audio&gt; and &lt;video&gt; tags make it easy to embed multimedia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Attributes like controls and autoplay enhance the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18/10/SVG-vs-Canva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Canvas and SVG in HTML5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HTML5 Canvas allows for dynamic, scriptable rendering of graphics.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Scalable Vector Graphics (SVG) provide resolution-independent images.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Canvas is ideal for games and interactive animations.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Html5</dc:title>
  <dc:subject>Html And Html5</dc:subject>
  <dc:creator>SlideMake.com</dc:creator>
  <cp:lastModifiedBy>SlideMake.com</cp:lastModifiedBy>
  <cp:revision>1</cp:revision>
  <dcterms:created xsi:type="dcterms:W3CDTF">2024-02-21T17:17:58Z</dcterms:created>
  <dcterms:modified xsi:type="dcterms:W3CDTF">2024-02-21T17:17:58Z</dcterms:modified>
</cp:coreProperties>
</file>