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ES6 Features in Javascript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ECMAScript 6 (ES6) introduced new features like arrow functions and template literals.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ES6 also introduced classes for object-oriented programming in Javascript.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Other features include destructuring assignments, spread syntax, and async/await for asynchronous programming.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Libraries and Frameworks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Popular Javascript libraries like React, Angular, and Vue are used for building user interfaces.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Node.js is a popular Javascript runtime for server-side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jQuery is a widely used Javascript library for simplifying DOM manipulation and event handling.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Best Practices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meaningful variable and function names for better code readability.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Follow consistent coding style conventions like indentation and naming conventions.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Comment your code to explain complex logic and improve code maintainability.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is a versatile programming language that powers interactive web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Learning Javascript opens up opportunities for both front-end and back-end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Stay updated with the latest trends and features in Javascript to enhance your coding skills.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"JavaScript: The Good Parts" by Douglas Crockford.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MDN Web Docs: https://developer.mozilla.org/en-US/docs/Web/JavaScript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"Eloquent JavaScript" by Marijn Haverbeke.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Javascript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is a high-level, interpreted programming language.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commonly used for creating interactive and dynamic web content.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is supported by all major web browsers.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Javascript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is versatile and can be used for both front-end and back-end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for asynchronous programming through callbacks and promises.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supports object-oriented, functional, and procedural programming paradigms.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Variables and Data Types in Javascript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Variables in Javascript are used to store data values.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data types include numbers, strings, booleans, arrays, and objects.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Variables in Javascript are loosely typed, meaning they can hold different data types.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Control Flow and Loops in Javascript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Conditional statements like if-else and switch-case are used for control flow.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Loops like for, while, and do-while are used for repetitive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also supports the use of break and continue statements within loops.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Functions in Javascript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Functions are reusable blocks of code that can be called with specific inputs.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functions can be defined using the function keyword or arrow functions.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Functions in Javascript can also be used as first-class objects and passed as arguments.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Arrays and Objects in Javascript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Arrays in Javascript are used to store multiple values in a single variable.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Objects are used to store key-value pairs and represent complex data structures.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provides built-in methods for manipulating arrays and objects.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DOM Manipulation in Javascript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Document Object Model (DOM) is a programming interface for web documents.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can be used to dynamically manipulate HTML elements on a webpage.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Event handling in Javascript allows for interaction with user actions on the webpage.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Error Handling in Javascript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Errors in Javascript can be handled using try-catch blocks.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throw statement can be used to create custom errors in Javascript.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also supports the use of the finally block for cleanup actions.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subject>Javascript</dc:subject>
  <dc:creator>SlideMake.com</dc:creator>
  <cp:lastModifiedBy>SlideMake.com</cp:lastModifiedBy>
  <cp:revision>1</cp:revision>
  <dcterms:created xsi:type="dcterms:W3CDTF">2024-02-21T17:11:51Z</dcterms:created>
  <dcterms:modified xsi:type="dcterms:W3CDTF">2024-02-21T17:11:51Z</dcterms:modified>
</cp:coreProperties>
</file>