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76"/>
  </p:normalViewPr>
  <p:slideViewPr>
    <p:cSldViewPr>
      <p:cViewPr varScale="1">
        <p:scale>
          <a:sx n="129" d="100"/>
          <a:sy n="129" d="100"/>
        </p:scale>
        <p:origin x="116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30/03/2020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30/03/2020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30/03/2020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30/03/2020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30/03/2020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30/03/2020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30/03/2020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30/03/2020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30/03/2020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30/03/2020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30/03/2020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30/03/2020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6C8751-0D22-AF4B-B227-45C80BAB7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uage 3">
            <a:extLst>
              <a:ext uri="{FF2B5EF4-FFF2-40B4-BE49-F238E27FC236}">
                <a16:creationId xmlns:a16="http://schemas.microsoft.com/office/drawing/2014/main" id="{E44B9DAD-F5B3-564C-8512-785313FF2C4B}"/>
              </a:ext>
            </a:extLst>
          </p:cNvPr>
          <p:cNvSpPr/>
          <p:nvPr/>
        </p:nvSpPr>
        <p:spPr>
          <a:xfrm>
            <a:off x="3419872" y="1988840"/>
            <a:ext cx="2232248" cy="172819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C/C++</a:t>
            </a:r>
          </a:p>
        </p:txBody>
      </p:sp>
      <p:sp>
        <p:nvSpPr>
          <p:cNvPr id="5" name="Rectangle à coins arrondis 4">
            <a:extLst>
              <a:ext uri="{FF2B5EF4-FFF2-40B4-BE49-F238E27FC236}">
                <a16:creationId xmlns:a16="http://schemas.microsoft.com/office/drawing/2014/main" id="{448D073F-6743-F64B-A6BF-F7EE5ADCB02B}"/>
              </a:ext>
            </a:extLst>
          </p:cNvPr>
          <p:cNvSpPr/>
          <p:nvPr/>
        </p:nvSpPr>
        <p:spPr>
          <a:xfrm>
            <a:off x="899592" y="4297356"/>
            <a:ext cx="1656184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</a:t>
            </a:r>
          </a:p>
          <a:p>
            <a:pPr algn="ctr"/>
            <a:r>
              <a:rPr lang="en-US" dirty="0"/>
              <a:t>(C/C++)</a:t>
            </a:r>
          </a:p>
        </p:txBody>
      </p:sp>
      <p:sp>
        <p:nvSpPr>
          <p:cNvPr id="7" name="Rectangle à coins arrondis 6">
            <a:extLst>
              <a:ext uri="{FF2B5EF4-FFF2-40B4-BE49-F238E27FC236}">
                <a16:creationId xmlns:a16="http://schemas.microsoft.com/office/drawing/2014/main" id="{42433C83-4E01-B84F-818A-A5E605BE4ADA}"/>
              </a:ext>
            </a:extLst>
          </p:cNvPr>
          <p:cNvSpPr/>
          <p:nvPr/>
        </p:nvSpPr>
        <p:spPr>
          <a:xfrm>
            <a:off x="3743908" y="5373216"/>
            <a:ext cx="1656184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B</a:t>
            </a:r>
          </a:p>
          <a:p>
            <a:pPr algn="ctr"/>
            <a:r>
              <a:rPr lang="en-US" dirty="0"/>
              <a:t>(C/C++)</a:t>
            </a:r>
          </a:p>
        </p:txBody>
      </p:sp>
      <p:sp>
        <p:nvSpPr>
          <p:cNvPr id="8" name="Rectangle à coins arrondis 7">
            <a:extLst>
              <a:ext uri="{FF2B5EF4-FFF2-40B4-BE49-F238E27FC236}">
                <a16:creationId xmlns:a16="http://schemas.microsoft.com/office/drawing/2014/main" id="{9429E3F1-EE35-2F41-98DB-50C282573DB8}"/>
              </a:ext>
            </a:extLst>
          </p:cNvPr>
          <p:cNvSpPr/>
          <p:nvPr/>
        </p:nvSpPr>
        <p:spPr>
          <a:xfrm>
            <a:off x="6516216" y="4221088"/>
            <a:ext cx="1656184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C</a:t>
            </a:r>
          </a:p>
          <a:p>
            <a:pPr algn="ctr"/>
            <a:r>
              <a:rPr lang="en-US" dirty="0"/>
              <a:t>(Web/JS)</a:t>
            </a:r>
          </a:p>
        </p:txBody>
      </p:sp>
    </p:spTree>
    <p:extLst>
      <p:ext uri="{BB962C8B-B14F-4D97-AF65-F5344CB8AC3E}">
        <p14:creationId xmlns:p14="http://schemas.microsoft.com/office/powerpoint/2010/main" val="3447304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6C8751-0D22-AF4B-B227-45C80BAB7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uage 3">
            <a:extLst>
              <a:ext uri="{FF2B5EF4-FFF2-40B4-BE49-F238E27FC236}">
                <a16:creationId xmlns:a16="http://schemas.microsoft.com/office/drawing/2014/main" id="{E44B9DAD-F5B3-564C-8512-785313FF2C4B}"/>
              </a:ext>
            </a:extLst>
          </p:cNvPr>
          <p:cNvSpPr/>
          <p:nvPr/>
        </p:nvSpPr>
        <p:spPr>
          <a:xfrm>
            <a:off x="3419872" y="1988840"/>
            <a:ext cx="2232248" cy="172819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NodeJS</a:t>
            </a:r>
          </a:p>
        </p:txBody>
      </p:sp>
      <p:sp>
        <p:nvSpPr>
          <p:cNvPr id="5" name="Rectangle à coins arrondis 4">
            <a:extLst>
              <a:ext uri="{FF2B5EF4-FFF2-40B4-BE49-F238E27FC236}">
                <a16:creationId xmlns:a16="http://schemas.microsoft.com/office/drawing/2014/main" id="{448D073F-6743-F64B-A6BF-F7EE5ADCB02B}"/>
              </a:ext>
            </a:extLst>
          </p:cNvPr>
          <p:cNvSpPr/>
          <p:nvPr/>
        </p:nvSpPr>
        <p:spPr>
          <a:xfrm>
            <a:off x="899592" y="4297356"/>
            <a:ext cx="1656184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</a:t>
            </a:r>
          </a:p>
          <a:p>
            <a:pPr algn="ctr"/>
            <a:r>
              <a:rPr lang="en-US" dirty="0"/>
              <a:t>(C/C++)</a:t>
            </a:r>
          </a:p>
        </p:txBody>
      </p:sp>
      <p:sp>
        <p:nvSpPr>
          <p:cNvPr id="7" name="Rectangle à coins arrondis 6">
            <a:extLst>
              <a:ext uri="{FF2B5EF4-FFF2-40B4-BE49-F238E27FC236}">
                <a16:creationId xmlns:a16="http://schemas.microsoft.com/office/drawing/2014/main" id="{42433C83-4E01-B84F-818A-A5E605BE4ADA}"/>
              </a:ext>
            </a:extLst>
          </p:cNvPr>
          <p:cNvSpPr/>
          <p:nvPr/>
        </p:nvSpPr>
        <p:spPr>
          <a:xfrm>
            <a:off x="3743908" y="5373216"/>
            <a:ext cx="1656184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B</a:t>
            </a:r>
          </a:p>
          <a:p>
            <a:pPr algn="ctr"/>
            <a:r>
              <a:rPr lang="en-US" dirty="0"/>
              <a:t>(C/C++)</a:t>
            </a:r>
          </a:p>
        </p:txBody>
      </p:sp>
      <p:sp>
        <p:nvSpPr>
          <p:cNvPr id="8" name="Rectangle à coins arrondis 7">
            <a:extLst>
              <a:ext uri="{FF2B5EF4-FFF2-40B4-BE49-F238E27FC236}">
                <a16:creationId xmlns:a16="http://schemas.microsoft.com/office/drawing/2014/main" id="{9429E3F1-EE35-2F41-98DB-50C282573DB8}"/>
              </a:ext>
            </a:extLst>
          </p:cNvPr>
          <p:cNvSpPr/>
          <p:nvPr/>
        </p:nvSpPr>
        <p:spPr>
          <a:xfrm>
            <a:off x="6516216" y="4221088"/>
            <a:ext cx="1656184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C</a:t>
            </a:r>
          </a:p>
          <a:p>
            <a:pPr algn="ctr"/>
            <a:r>
              <a:rPr lang="en-US" dirty="0"/>
              <a:t>(Web/JS)</a:t>
            </a:r>
          </a:p>
        </p:txBody>
      </p:sp>
    </p:spTree>
    <p:extLst>
      <p:ext uri="{BB962C8B-B14F-4D97-AF65-F5344CB8AC3E}">
        <p14:creationId xmlns:p14="http://schemas.microsoft.com/office/powerpoint/2010/main" val="30523274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 Office</Template>
  <TotalTime>187</TotalTime>
  <Words>48</Words>
  <Application>Microsoft Macintosh PowerPoint</Application>
  <PresentationFormat>Affichage à l'écran (4:3)</PresentationFormat>
  <Paragraphs>14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5" baseType="lpstr">
      <vt:lpstr>Arial</vt:lpstr>
      <vt:lpstr>Calibri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Sébastien BORDELAIS</dc:creator>
  <cp:lastModifiedBy>Sébastien BORDELAIS</cp:lastModifiedBy>
  <cp:revision>4</cp:revision>
  <dcterms:created xsi:type="dcterms:W3CDTF">2020-03-25T19:57:41Z</dcterms:created>
  <dcterms:modified xsi:type="dcterms:W3CDTF">2020-03-30T16:44:57Z</dcterms:modified>
</cp:coreProperties>
</file>