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904413" cy="13717588"/>
  <p:notesSz cx="9931400" cy="1436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872" y="3808"/>
      </p:cViewPr>
      <p:guideLst>
        <p:guide orient="horz" pos="4321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34C9F-9C29-B542-8524-2C4E942C2564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4929BE2-6F33-724F-8ADB-65186E497BD2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1 World Beats</a:t>
          </a:r>
          <a:endParaRPr lang="en-US" sz="1300" b="0" dirty="0" smtClean="0">
            <a:latin typeface="+mj-lt"/>
            <a:cs typeface="Arial"/>
          </a:endParaRPr>
        </a:p>
      </dgm:t>
    </dgm:pt>
    <dgm:pt modelId="{FEF9800E-9550-4C44-B214-36F2919E6032}" type="parTrans" cxnId="{85ED1617-57B7-6F4C-ADB7-316DEDBF7493}">
      <dgm:prSet/>
      <dgm:spPr/>
      <dgm:t>
        <a:bodyPr/>
        <a:lstStyle/>
        <a:p>
          <a:endParaRPr lang="en-US"/>
        </a:p>
      </dgm:t>
    </dgm:pt>
    <dgm:pt modelId="{6F139355-6AC7-BA4E-A3FB-D827711B0D22}" type="sibTrans" cxnId="{85ED1617-57B7-6F4C-ADB7-316DEDBF7493}">
      <dgm:prSet/>
      <dgm:spPr/>
      <dgm:t>
        <a:bodyPr/>
        <a:lstStyle/>
        <a:p>
          <a:endParaRPr lang="en-US"/>
        </a:p>
      </dgm:t>
    </dgm:pt>
    <dgm:pt modelId="{06446674-968E-4841-B639-73E7053C84BB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2 Shake, </a:t>
          </a:r>
          <a:br>
            <a:rPr lang="en-US" sz="1300" b="0" dirty="0" smtClean="0">
              <a:latin typeface="+mj-lt"/>
              <a:cs typeface="Arial"/>
            </a:rPr>
          </a:br>
          <a:r>
            <a:rPr lang="en-US" sz="1300" b="0" dirty="0" smtClean="0">
              <a:latin typeface="+mj-lt"/>
              <a:cs typeface="Arial"/>
            </a:rPr>
            <a:t>Scrape &amp; Strike!</a:t>
          </a:r>
        </a:p>
      </dgm:t>
    </dgm:pt>
    <dgm:pt modelId="{5C177DD7-3A14-7746-B1CC-220A8AC47EFA}" type="parTrans" cxnId="{3A920DC7-BB8F-D646-B3E9-D9826033FAB6}">
      <dgm:prSet/>
      <dgm:spPr/>
      <dgm:t>
        <a:bodyPr/>
        <a:lstStyle/>
        <a:p>
          <a:endParaRPr lang="en-US" sz="1300"/>
        </a:p>
      </dgm:t>
    </dgm:pt>
    <dgm:pt modelId="{8391F08A-951B-794F-96D7-3D49C490437A}" type="sibTrans" cxnId="{3A920DC7-BB8F-D646-B3E9-D9826033FAB6}">
      <dgm:prSet/>
      <dgm:spPr/>
      <dgm:t>
        <a:bodyPr/>
        <a:lstStyle/>
        <a:p>
          <a:endParaRPr lang="en-US"/>
        </a:p>
      </dgm:t>
    </dgm:pt>
    <dgm:pt modelId="{5F7756AB-C856-5C44-B17C-99A8D67F481D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6 From Tribal </a:t>
          </a:r>
          <a:br>
            <a:rPr lang="en-US" sz="1300" b="0" dirty="0" smtClean="0">
              <a:latin typeface="+mj-lt"/>
              <a:cs typeface="Arial"/>
            </a:rPr>
          </a:br>
          <a:r>
            <a:rPr lang="en-US" sz="1300" b="0" dirty="0" smtClean="0">
              <a:latin typeface="+mj-lt"/>
              <a:cs typeface="Arial"/>
            </a:rPr>
            <a:t>Beats to Master </a:t>
          </a:r>
          <a:br>
            <a:rPr lang="en-US" sz="1300" b="0" dirty="0" smtClean="0">
              <a:latin typeface="+mj-lt"/>
              <a:cs typeface="Arial"/>
            </a:rPr>
          </a:br>
          <a:r>
            <a:rPr lang="en-US" sz="1300" b="0" dirty="0" smtClean="0">
              <a:latin typeface="+mj-lt"/>
              <a:cs typeface="Arial"/>
            </a:rPr>
            <a:t>Drummers</a:t>
          </a:r>
        </a:p>
      </dgm:t>
    </dgm:pt>
    <dgm:pt modelId="{06EB237B-3789-C340-B970-82B8C3518E4C}" type="parTrans" cxnId="{5D1615F3-013C-814E-A896-F519AB208790}">
      <dgm:prSet/>
      <dgm:spPr/>
      <dgm:t>
        <a:bodyPr/>
        <a:lstStyle/>
        <a:p>
          <a:endParaRPr lang="en-US" sz="1300"/>
        </a:p>
      </dgm:t>
    </dgm:pt>
    <dgm:pt modelId="{DA58BECE-EDC1-764B-9CEB-2093445CD420}" type="sibTrans" cxnId="{5D1615F3-013C-814E-A896-F519AB208790}">
      <dgm:prSet/>
      <dgm:spPr/>
      <dgm:t>
        <a:bodyPr/>
        <a:lstStyle/>
        <a:p>
          <a:endParaRPr lang="en-US"/>
        </a:p>
      </dgm:t>
    </dgm:pt>
    <dgm:pt modelId="{C6212266-4309-C94B-BB44-089E864AB1BE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16 Weird &amp; </a:t>
          </a:r>
          <a:br>
            <a:rPr lang="en-US" sz="1300" b="0" dirty="0" smtClean="0">
              <a:latin typeface="+mj-lt"/>
              <a:cs typeface="Arial"/>
            </a:rPr>
          </a:br>
          <a:r>
            <a:rPr lang="en-US" sz="1300" b="0" dirty="0" smtClean="0">
              <a:latin typeface="+mj-lt"/>
              <a:cs typeface="Arial"/>
            </a:rPr>
            <a:t>Wonderful</a:t>
          </a:r>
          <a:br>
            <a:rPr lang="en-US" sz="1300" b="0" dirty="0" smtClean="0">
              <a:latin typeface="+mj-lt"/>
              <a:cs typeface="Arial"/>
            </a:rPr>
          </a:br>
          <a:r>
            <a:rPr lang="en-US" sz="1300" b="0" dirty="0" err="1" smtClean="0">
              <a:latin typeface="+mj-lt"/>
              <a:cs typeface="Arial"/>
            </a:rPr>
            <a:t>Beatmakers</a:t>
          </a:r>
          <a:endParaRPr lang="en-US" sz="1300" b="0" dirty="0" smtClean="0">
            <a:latin typeface="+mj-lt"/>
            <a:cs typeface="Arial"/>
          </a:endParaRPr>
        </a:p>
      </dgm:t>
    </dgm:pt>
    <dgm:pt modelId="{CD9B3522-4545-FA48-8799-2BE636FAA797}" type="parTrans" cxnId="{76C8817E-00E9-324B-9DC3-5F1892EFD197}">
      <dgm:prSet/>
      <dgm:spPr/>
      <dgm:t>
        <a:bodyPr/>
        <a:lstStyle/>
        <a:p>
          <a:endParaRPr lang="en-US" sz="1300"/>
        </a:p>
      </dgm:t>
    </dgm:pt>
    <dgm:pt modelId="{9260A60C-AE90-1446-AFE4-EA26BD604918}" type="sibTrans" cxnId="{76C8817E-00E9-324B-9DC3-5F1892EFD197}">
      <dgm:prSet/>
      <dgm:spPr/>
      <dgm:t>
        <a:bodyPr/>
        <a:lstStyle/>
        <a:p>
          <a:endParaRPr lang="en-US"/>
        </a:p>
      </dgm:t>
    </dgm:pt>
    <dgm:pt modelId="{21777B74-3789-2A41-9640-C853F4C6A653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3 Creating</a:t>
          </a:r>
          <a:br>
            <a:rPr lang="en-US" sz="1300" b="0" dirty="0" smtClean="0">
              <a:latin typeface="+mj-lt"/>
              <a:cs typeface="Arial"/>
            </a:rPr>
          </a:br>
          <a:r>
            <a:rPr lang="en-US" sz="1300" b="0" dirty="0" smtClean="0">
              <a:latin typeface="+mj-lt"/>
              <a:cs typeface="Arial"/>
            </a:rPr>
            <a:t>the Beat</a:t>
          </a:r>
        </a:p>
      </dgm:t>
    </dgm:pt>
    <dgm:pt modelId="{96FE43AA-CB70-684F-8CF8-1D370B3EBC2E}" type="parTrans" cxnId="{E0F58591-7862-9E44-A23E-DC8B964A34AF}">
      <dgm:prSet/>
      <dgm:spPr/>
      <dgm:t>
        <a:bodyPr/>
        <a:lstStyle/>
        <a:p>
          <a:endParaRPr lang="en-US" sz="1300"/>
        </a:p>
      </dgm:t>
    </dgm:pt>
    <dgm:pt modelId="{AAC175A6-367C-834A-A184-84C2D4F86F32}" type="sibTrans" cxnId="{E0F58591-7862-9E44-A23E-DC8B964A34AF}">
      <dgm:prSet/>
      <dgm:spPr/>
      <dgm:t>
        <a:bodyPr/>
        <a:lstStyle/>
        <a:p>
          <a:endParaRPr lang="en-US"/>
        </a:p>
      </dgm:t>
    </dgm:pt>
    <dgm:pt modelId="{CD8ECB4D-2036-3149-9D8E-940061AE0F0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4 The </a:t>
          </a:r>
          <a:r>
            <a:rPr lang="en-US" sz="1300" b="0" dirty="0" err="1" smtClean="0">
              <a:latin typeface="+mj-lt"/>
              <a:cs typeface="Arial"/>
            </a:rPr>
            <a:t>Rolllll</a:t>
          </a:r>
          <a:r>
            <a:rPr lang="en-US" sz="1300" b="0" dirty="0" smtClean="0">
              <a:latin typeface="+mj-lt"/>
              <a:cs typeface="Arial"/>
            </a:rPr>
            <a:t/>
          </a:r>
          <a:br>
            <a:rPr lang="en-US" sz="1300" b="0" dirty="0" smtClean="0">
              <a:latin typeface="+mj-lt"/>
              <a:cs typeface="Arial"/>
            </a:rPr>
          </a:br>
          <a:r>
            <a:rPr lang="en-US" sz="1300" b="0" dirty="0" smtClean="0">
              <a:latin typeface="+mj-lt"/>
              <a:cs typeface="Arial"/>
            </a:rPr>
            <a:t>of Drumming</a:t>
          </a:r>
        </a:p>
      </dgm:t>
    </dgm:pt>
    <dgm:pt modelId="{9F1243D8-21CA-894A-AD9E-70956B787A6B}" type="parTrans" cxnId="{14FBAFF9-3924-2E42-ABA9-168219985856}">
      <dgm:prSet/>
      <dgm:spPr/>
      <dgm:t>
        <a:bodyPr/>
        <a:lstStyle/>
        <a:p>
          <a:endParaRPr lang="en-US" sz="1300"/>
        </a:p>
      </dgm:t>
    </dgm:pt>
    <dgm:pt modelId="{A226146F-9106-2249-BD20-8C98377CEC4C}" type="sibTrans" cxnId="{14FBAFF9-3924-2E42-ABA9-168219985856}">
      <dgm:prSet/>
      <dgm:spPr/>
      <dgm:t>
        <a:bodyPr/>
        <a:lstStyle/>
        <a:p>
          <a:endParaRPr lang="en-US"/>
        </a:p>
      </dgm:t>
    </dgm:pt>
    <dgm:pt modelId="{D029D92E-A680-4846-84FF-60E9313082D9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5 Drumming</a:t>
          </a:r>
          <a:br>
            <a:rPr lang="en-US" sz="1300" b="0" dirty="0" smtClean="0">
              <a:latin typeface="+mj-lt"/>
              <a:cs typeface="Arial"/>
            </a:rPr>
          </a:br>
          <a:r>
            <a:rPr lang="en-US" sz="1300" b="0" dirty="0" smtClean="0">
              <a:latin typeface="+mj-lt"/>
              <a:cs typeface="Arial"/>
            </a:rPr>
            <a:t>Around the </a:t>
          </a:r>
          <a:br>
            <a:rPr lang="en-US" sz="1300" b="0" dirty="0" smtClean="0">
              <a:latin typeface="+mj-lt"/>
              <a:cs typeface="Arial"/>
            </a:rPr>
          </a:br>
          <a:r>
            <a:rPr lang="en-US" sz="1300" b="0" dirty="0" smtClean="0">
              <a:latin typeface="+mj-lt"/>
              <a:cs typeface="Arial"/>
            </a:rPr>
            <a:t>World</a:t>
          </a:r>
        </a:p>
      </dgm:t>
    </dgm:pt>
    <dgm:pt modelId="{84206154-3884-8949-B8A4-774BC8BE1F65}" type="parTrans" cxnId="{712AD846-90C2-1545-92DA-B11ECF8FCBD9}">
      <dgm:prSet/>
      <dgm:spPr/>
      <dgm:t>
        <a:bodyPr/>
        <a:lstStyle/>
        <a:p>
          <a:endParaRPr lang="en-US" sz="1300"/>
        </a:p>
      </dgm:t>
    </dgm:pt>
    <dgm:pt modelId="{56CEDBAD-B225-F840-AF63-163843ABCC97}" type="sibTrans" cxnId="{712AD846-90C2-1545-92DA-B11ECF8FCBD9}">
      <dgm:prSet/>
      <dgm:spPr/>
      <dgm:t>
        <a:bodyPr/>
        <a:lstStyle/>
        <a:p>
          <a:endParaRPr lang="en-US"/>
        </a:p>
      </dgm:t>
    </dgm:pt>
    <dgm:pt modelId="{D69E0DF7-EE43-9942-9020-4F206B481DC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7 Tribal Beats</a:t>
          </a:r>
        </a:p>
      </dgm:t>
    </dgm:pt>
    <dgm:pt modelId="{60B29198-3424-E14A-BC41-70C18C1C0604}" type="parTrans" cxnId="{A6C22D47-313F-024A-9D84-D41DB9CD6473}">
      <dgm:prSet/>
      <dgm:spPr/>
      <dgm:t>
        <a:bodyPr/>
        <a:lstStyle/>
        <a:p>
          <a:endParaRPr lang="en-US" sz="1300"/>
        </a:p>
      </dgm:t>
    </dgm:pt>
    <dgm:pt modelId="{246A90B5-88A9-A14F-BE7C-FA805654C0FE}" type="sibTrans" cxnId="{A6C22D47-313F-024A-9D84-D41DB9CD6473}">
      <dgm:prSet/>
      <dgm:spPr/>
      <dgm:t>
        <a:bodyPr/>
        <a:lstStyle/>
        <a:p>
          <a:endParaRPr lang="en-US"/>
        </a:p>
      </dgm:t>
    </dgm:pt>
    <dgm:pt modelId="{66489615-A922-8347-B6A2-6FE021D4727D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8 West African </a:t>
          </a:r>
          <a:br>
            <a:rPr lang="en-US" sz="1300" b="0" dirty="0" smtClean="0">
              <a:latin typeface="+mj-lt"/>
              <a:cs typeface="Arial"/>
            </a:rPr>
          </a:br>
          <a:r>
            <a:rPr lang="en-US" sz="1300" b="0" dirty="0" smtClean="0">
              <a:latin typeface="+mj-lt"/>
              <a:cs typeface="Arial"/>
            </a:rPr>
            <a:t>Tribal Drumming</a:t>
          </a:r>
        </a:p>
      </dgm:t>
    </dgm:pt>
    <dgm:pt modelId="{71625A53-9B0F-B74E-A7B9-CB0CF3D52A1F}" type="parTrans" cxnId="{48198A0F-1483-1744-9CDF-028B9F5B9F04}">
      <dgm:prSet/>
      <dgm:spPr/>
      <dgm:t>
        <a:bodyPr/>
        <a:lstStyle/>
        <a:p>
          <a:endParaRPr lang="en-US" sz="1300"/>
        </a:p>
      </dgm:t>
    </dgm:pt>
    <dgm:pt modelId="{74E4E896-36FF-8C44-8F53-46EF47B84C5D}" type="sibTrans" cxnId="{48198A0F-1483-1744-9CDF-028B9F5B9F04}">
      <dgm:prSet/>
      <dgm:spPr/>
      <dgm:t>
        <a:bodyPr/>
        <a:lstStyle/>
        <a:p>
          <a:endParaRPr lang="en-US"/>
        </a:p>
      </dgm:t>
    </dgm:pt>
    <dgm:pt modelId="{B495655B-3789-3848-BB90-BEFB2DC98401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9 Big Noise!</a:t>
          </a:r>
        </a:p>
      </dgm:t>
    </dgm:pt>
    <dgm:pt modelId="{04EC90DB-87D5-E04A-8CBD-A5F1E3CE06DD}" type="parTrans" cxnId="{6D6C23DF-B3C3-5743-9C2B-60480A9CA511}">
      <dgm:prSet/>
      <dgm:spPr/>
      <dgm:t>
        <a:bodyPr/>
        <a:lstStyle/>
        <a:p>
          <a:endParaRPr lang="en-US" sz="1300"/>
        </a:p>
      </dgm:t>
    </dgm:pt>
    <dgm:pt modelId="{0533B720-8D9C-B44F-A168-91500AF55B4B}" type="sibTrans" cxnId="{6D6C23DF-B3C3-5743-9C2B-60480A9CA511}">
      <dgm:prSet/>
      <dgm:spPr/>
      <dgm:t>
        <a:bodyPr/>
        <a:lstStyle/>
        <a:p>
          <a:endParaRPr lang="en-US"/>
        </a:p>
      </dgm:t>
    </dgm:pt>
    <dgm:pt modelId="{041F9765-6770-B843-9BBD-AD1A66A4B45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11 Master </a:t>
          </a:r>
          <a:br>
            <a:rPr lang="en-US" sz="1300" b="0" dirty="0" smtClean="0">
              <a:latin typeface="+mj-lt"/>
              <a:cs typeface="Arial"/>
            </a:rPr>
          </a:br>
          <a:r>
            <a:rPr lang="en-US" sz="1300" b="0" dirty="0" smtClean="0">
              <a:latin typeface="+mj-lt"/>
              <a:cs typeface="Arial"/>
            </a:rPr>
            <a:t>Drummers</a:t>
          </a:r>
        </a:p>
      </dgm:t>
    </dgm:pt>
    <dgm:pt modelId="{E7B891D1-741F-C34B-AB4A-17D4D299FB3B}" type="parTrans" cxnId="{2B8BA63B-6A1E-7D4B-BDA4-5B730C687033}">
      <dgm:prSet/>
      <dgm:spPr/>
      <dgm:t>
        <a:bodyPr/>
        <a:lstStyle/>
        <a:p>
          <a:endParaRPr lang="en-US" sz="1300"/>
        </a:p>
      </dgm:t>
    </dgm:pt>
    <dgm:pt modelId="{728B7F29-0C8E-3545-9808-79DBC05A26E6}" type="sibTrans" cxnId="{2B8BA63B-6A1E-7D4B-BDA4-5B730C687033}">
      <dgm:prSet/>
      <dgm:spPr/>
      <dgm:t>
        <a:bodyPr/>
        <a:lstStyle/>
        <a:p>
          <a:endParaRPr lang="en-US"/>
        </a:p>
      </dgm:t>
    </dgm:pt>
    <dgm:pt modelId="{03B1BF3D-12A1-B143-BCEC-9C12AACE955C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10 Indonesian</a:t>
          </a:r>
          <a:br>
            <a:rPr lang="en-US" sz="1300" b="0" dirty="0" smtClean="0">
              <a:latin typeface="+mj-lt"/>
              <a:cs typeface="Arial"/>
            </a:rPr>
          </a:br>
          <a:r>
            <a:rPr lang="en-US" sz="1300" b="0" dirty="0" smtClean="0">
              <a:latin typeface="+mj-lt"/>
              <a:cs typeface="Arial"/>
            </a:rPr>
            <a:t>Gamelan</a:t>
          </a:r>
        </a:p>
      </dgm:t>
    </dgm:pt>
    <dgm:pt modelId="{29BDB044-C648-B840-A8EF-5AB27DC9E1E7}" type="parTrans" cxnId="{4AB5DAF0-E66D-FC4A-B60C-0D762E6B1F5E}">
      <dgm:prSet/>
      <dgm:spPr/>
      <dgm:t>
        <a:bodyPr/>
        <a:lstStyle/>
        <a:p>
          <a:endParaRPr lang="en-US" sz="1300"/>
        </a:p>
      </dgm:t>
    </dgm:pt>
    <dgm:pt modelId="{6A1982EA-C628-D049-9DDB-76872F7B980B}" type="sibTrans" cxnId="{4AB5DAF0-E66D-FC4A-B60C-0D762E6B1F5E}">
      <dgm:prSet/>
      <dgm:spPr/>
      <dgm:t>
        <a:bodyPr/>
        <a:lstStyle/>
        <a:p>
          <a:endParaRPr lang="en-US"/>
        </a:p>
      </dgm:t>
    </dgm:pt>
    <dgm:pt modelId="{F73FA43B-7F9E-3F4F-BB6C-65D1A05F91D6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12 Tabla</a:t>
          </a:r>
        </a:p>
      </dgm:t>
    </dgm:pt>
    <dgm:pt modelId="{62C67EE5-C831-3144-8E3E-2F623CE1A33A}" type="parTrans" cxnId="{B9945BFF-621D-6941-9663-67F07EAF5C0A}">
      <dgm:prSet/>
      <dgm:spPr/>
      <dgm:t>
        <a:bodyPr/>
        <a:lstStyle/>
        <a:p>
          <a:endParaRPr lang="en-US" sz="1300"/>
        </a:p>
      </dgm:t>
    </dgm:pt>
    <dgm:pt modelId="{8DDB61EA-D1C7-0F47-876B-CD340B86B31C}" type="sibTrans" cxnId="{B9945BFF-621D-6941-9663-67F07EAF5C0A}">
      <dgm:prSet/>
      <dgm:spPr/>
      <dgm:t>
        <a:bodyPr/>
        <a:lstStyle/>
        <a:p>
          <a:endParaRPr lang="en-US"/>
        </a:p>
      </dgm:t>
    </dgm:pt>
    <dgm:pt modelId="{700E840D-0A64-1148-AEBC-9E98C0AF2DD0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13 </a:t>
          </a:r>
          <a:r>
            <a:rPr lang="en-US" sz="1300" b="0" dirty="0" err="1" smtClean="0">
              <a:latin typeface="+mj-lt"/>
              <a:cs typeface="Arial"/>
            </a:rPr>
            <a:t>Tonbak</a:t>
          </a:r>
          <a:endParaRPr lang="en-US" sz="1300" b="0" dirty="0" smtClean="0">
            <a:latin typeface="+mj-lt"/>
            <a:cs typeface="Arial"/>
          </a:endParaRPr>
        </a:p>
      </dgm:t>
    </dgm:pt>
    <dgm:pt modelId="{A4B49D5F-950C-8349-87CD-EAFF2F04D193}" type="parTrans" cxnId="{7E01B899-9FA7-BA44-9040-564FFB16CE25}">
      <dgm:prSet/>
      <dgm:spPr/>
      <dgm:t>
        <a:bodyPr/>
        <a:lstStyle/>
        <a:p>
          <a:endParaRPr lang="en-US" sz="1300"/>
        </a:p>
      </dgm:t>
    </dgm:pt>
    <dgm:pt modelId="{82B1E450-4254-D64D-9CF6-DFF633A2F896}" type="sibTrans" cxnId="{7E01B899-9FA7-BA44-9040-564FFB16CE25}">
      <dgm:prSet/>
      <dgm:spPr/>
      <dgm:t>
        <a:bodyPr/>
        <a:lstStyle/>
        <a:p>
          <a:endParaRPr lang="en-US"/>
        </a:p>
      </dgm:t>
    </dgm:pt>
    <dgm:pt modelId="{8F011C11-E98A-AA46-996A-C4DC1D6AB7F3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14 Electro Beats</a:t>
          </a:r>
        </a:p>
      </dgm:t>
    </dgm:pt>
    <dgm:pt modelId="{A198E8A1-1649-1049-9819-A89009827631}" type="parTrans" cxnId="{26F1DFBC-3DB9-E848-972E-73214E2B73B5}">
      <dgm:prSet/>
      <dgm:spPr/>
      <dgm:t>
        <a:bodyPr/>
        <a:lstStyle/>
        <a:p>
          <a:endParaRPr lang="en-US" sz="1300"/>
        </a:p>
      </dgm:t>
    </dgm:pt>
    <dgm:pt modelId="{FF3B5851-F7FA-334D-BA64-1A1C58F082A4}" type="sibTrans" cxnId="{26F1DFBC-3DB9-E848-972E-73214E2B73B5}">
      <dgm:prSet/>
      <dgm:spPr/>
      <dgm:t>
        <a:bodyPr/>
        <a:lstStyle/>
        <a:p>
          <a:endParaRPr lang="en-US"/>
        </a:p>
      </dgm:t>
    </dgm:pt>
    <dgm:pt modelId="{ACF2C7F0-EA82-724A-8123-DBCDADE12B1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15 Try Me: </a:t>
          </a:r>
          <a:br>
            <a:rPr lang="en-US" sz="1300" b="0" dirty="0" smtClean="0">
              <a:latin typeface="+mj-lt"/>
              <a:cs typeface="Arial"/>
            </a:rPr>
          </a:br>
          <a:r>
            <a:rPr lang="en-US" sz="1300" b="0" dirty="0" smtClean="0">
              <a:latin typeface="+mj-lt"/>
              <a:cs typeface="Arial"/>
            </a:rPr>
            <a:t>Electro Beats</a:t>
          </a:r>
        </a:p>
      </dgm:t>
    </dgm:pt>
    <dgm:pt modelId="{F4BCBE7E-38B8-C448-828F-EE244A36DC16}" type="parTrans" cxnId="{05BE7904-572D-1B4F-BCC0-436C4AEA67B5}">
      <dgm:prSet/>
      <dgm:spPr/>
      <dgm:t>
        <a:bodyPr/>
        <a:lstStyle/>
        <a:p>
          <a:endParaRPr lang="en-US" sz="1300"/>
        </a:p>
      </dgm:t>
    </dgm:pt>
    <dgm:pt modelId="{4502FDB8-B576-4A49-B1B6-DE954A7E59CC}" type="sibTrans" cxnId="{05BE7904-572D-1B4F-BCC0-436C4AEA67B5}">
      <dgm:prSet/>
      <dgm:spPr/>
      <dgm:t>
        <a:bodyPr/>
        <a:lstStyle/>
        <a:p>
          <a:endParaRPr lang="en-US"/>
        </a:p>
      </dgm:t>
    </dgm:pt>
    <dgm:pt modelId="{61266041-2C36-9943-BAF8-A3ACC2045425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17 Talking Drum</a:t>
          </a:r>
        </a:p>
      </dgm:t>
    </dgm:pt>
    <dgm:pt modelId="{73F5FC3A-B3D8-A744-9388-928F5E1CED63}" type="parTrans" cxnId="{D864B6D2-01FB-4C46-83F5-BB1C337D617F}">
      <dgm:prSet/>
      <dgm:spPr/>
      <dgm:t>
        <a:bodyPr/>
        <a:lstStyle/>
        <a:p>
          <a:endParaRPr lang="en-US" sz="1300"/>
        </a:p>
      </dgm:t>
    </dgm:pt>
    <dgm:pt modelId="{F203CD5E-DC5D-214F-8FD7-58942F9D2C78}" type="sibTrans" cxnId="{D864B6D2-01FB-4C46-83F5-BB1C337D617F}">
      <dgm:prSet/>
      <dgm:spPr/>
      <dgm:t>
        <a:bodyPr/>
        <a:lstStyle/>
        <a:p>
          <a:endParaRPr lang="en-US"/>
        </a:p>
      </dgm:t>
    </dgm:pt>
    <dgm:pt modelId="{75E22DF0-ECF0-E046-9A2E-A55C617F8C0F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22 Make Some </a:t>
          </a:r>
          <a:br>
            <a:rPr lang="en-US" sz="1300" b="0" dirty="0" smtClean="0">
              <a:latin typeface="+mj-lt"/>
              <a:cs typeface="Arial"/>
            </a:rPr>
          </a:br>
          <a:r>
            <a:rPr lang="en-US" sz="1300" b="0" dirty="0" smtClean="0">
              <a:latin typeface="+mj-lt"/>
              <a:cs typeface="Arial"/>
            </a:rPr>
            <a:t>Noise!</a:t>
          </a:r>
        </a:p>
      </dgm:t>
    </dgm:pt>
    <dgm:pt modelId="{E7B285A5-F88A-634F-94D7-C7D659518583}" type="parTrans" cxnId="{96B84DAA-A4D4-1B47-8C63-AACAA623C281}">
      <dgm:prSet/>
      <dgm:spPr/>
      <dgm:t>
        <a:bodyPr/>
        <a:lstStyle/>
        <a:p>
          <a:endParaRPr lang="en-US" sz="1300"/>
        </a:p>
      </dgm:t>
    </dgm:pt>
    <dgm:pt modelId="{BC459742-C2B4-014F-84FE-AB1320907284}" type="sibTrans" cxnId="{96B84DAA-A4D4-1B47-8C63-AACAA623C281}">
      <dgm:prSet/>
      <dgm:spPr/>
      <dgm:t>
        <a:bodyPr/>
        <a:lstStyle/>
        <a:p>
          <a:endParaRPr lang="en-US"/>
        </a:p>
      </dgm:t>
    </dgm:pt>
    <dgm:pt modelId="{BA90A196-26C4-0241-BC0E-A0E3687A47E9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18 Taiko</a:t>
          </a:r>
        </a:p>
      </dgm:t>
    </dgm:pt>
    <dgm:pt modelId="{284F8564-0AAE-8846-8E5E-38AD28343B13}" type="parTrans" cxnId="{39F4498A-BC10-3445-8A14-F74F782EF660}">
      <dgm:prSet/>
      <dgm:spPr/>
      <dgm:t>
        <a:bodyPr/>
        <a:lstStyle/>
        <a:p>
          <a:endParaRPr lang="en-US" sz="1300"/>
        </a:p>
      </dgm:t>
    </dgm:pt>
    <dgm:pt modelId="{13823C52-7BA0-2F4F-A668-170A73551FB6}" type="sibTrans" cxnId="{39F4498A-BC10-3445-8A14-F74F782EF660}">
      <dgm:prSet/>
      <dgm:spPr/>
      <dgm:t>
        <a:bodyPr/>
        <a:lstStyle/>
        <a:p>
          <a:endParaRPr lang="en-US"/>
        </a:p>
      </dgm:t>
    </dgm:pt>
    <dgm:pt modelId="{0162269F-3562-134E-81AD-71B43A6768D0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19 Lion Drums</a:t>
          </a:r>
        </a:p>
      </dgm:t>
    </dgm:pt>
    <dgm:pt modelId="{40F2DEA3-07AB-8D4C-B17B-F6F2A79570D0}" type="parTrans" cxnId="{91B136F0-A53B-204A-B61B-2848CF941166}">
      <dgm:prSet/>
      <dgm:spPr/>
      <dgm:t>
        <a:bodyPr/>
        <a:lstStyle/>
        <a:p>
          <a:endParaRPr lang="en-US" sz="1300"/>
        </a:p>
      </dgm:t>
    </dgm:pt>
    <dgm:pt modelId="{FD296302-3E46-9B48-983A-E1ABD767061E}" type="sibTrans" cxnId="{91B136F0-A53B-204A-B61B-2848CF941166}">
      <dgm:prSet/>
      <dgm:spPr/>
      <dgm:t>
        <a:bodyPr/>
        <a:lstStyle/>
        <a:p>
          <a:endParaRPr lang="en-US"/>
        </a:p>
      </dgm:t>
    </dgm:pt>
    <dgm:pt modelId="{CFA5BE13-BAEE-6342-8F4D-BAA2065B128B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20 Gongs</a:t>
          </a:r>
        </a:p>
      </dgm:t>
    </dgm:pt>
    <dgm:pt modelId="{6DE74C0C-722D-154F-8912-54D229EF3194}" type="parTrans" cxnId="{761C9142-B3D0-BF4A-BDDA-D1C708144941}">
      <dgm:prSet/>
      <dgm:spPr/>
      <dgm:t>
        <a:bodyPr/>
        <a:lstStyle/>
        <a:p>
          <a:endParaRPr lang="en-US" sz="1300"/>
        </a:p>
      </dgm:t>
    </dgm:pt>
    <dgm:pt modelId="{F3576710-869A-914A-8A50-68C4D960FB31}" type="sibTrans" cxnId="{761C9142-B3D0-BF4A-BDDA-D1C708144941}">
      <dgm:prSet/>
      <dgm:spPr/>
      <dgm:t>
        <a:bodyPr/>
        <a:lstStyle/>
        <a:p>
          <a:endParaRPr lang="en-US"/>
        </a:p>
      </dgm:t>
    </dgm:pt>
    <dgm:pt modelId="{7909F9B3-3CDF-5640-8E0C-F0C7C19E914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300" b="0" dirty="0" smtClean="0">
              <a:latin typeface="+mj-lt"/>
              <a:cs typeface="Arial"/>
            </a:rPr>
            <a:t>21 </a:t>
          </a:r>
          <a:r>
            <a:rPr lang="en-US" sz="1300" b="0" dirty="0" err="1" smtClean="0">
              <a:latin typeface="+mj-lt"/>
              <a:cs typeface="Arial"/>
            </a:rPr>
            <a:t>Beatboxing</a:t>
          </a:r>
          <a:endParaRPr lang="en-US" sz="1300" b="0" dirty="0" smtClean="0">
            <a:latin typeface="+mj-lt"/>
            <a:cs typeface="Arial"/>
          </a:endParaRPr>
        </a:p>
      </dgm:t>
    </dgm:pt>
    <dgm:pt modelId="{8F533D39-BC0F-EF49-86D2-23EE28252923}" type="parTrans" cxnId="{E41C1FC7-2B36-E846-AC61-AC8C4B85954A}">
      <dgm:prSet/>
      <dgm:spPr/>
      <dgm:t>
        <a:bodyPr/>
        <a:lstStyle/>
        <a:p>
          <a:endParaRPr lang="en-US" sz="1300"/>
        </a:p>
      </dgm:t>
    </dgm:pt>
    <dgm:pt modelId="{2E70EDB9-EBE4-9D42-B9CE-074DA114B7E1}" type="sibTrans" cxnId="{E41C1FC7-2B36-E846-AC61-AC8C4B85954A}">
      <dgm:prSet/>
      <dgm:spPr/>
      <dgm:t>
        <a:bodyPr/>
        <a:lstStyle/>
        <a:p>
          <a:endParaRPr lang="en-US"/>
        </a:p>
      </dgm:t>
    </dgm:pt>
    <dgm:pt modelId="{DC3A3B73-6237-7B46-9F56-40DD311DFD39}" type="pres">
      <dgm:prSet presAssocID="{26634C9F-9C29-B542-8524-2C4E942C25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1F0832-1132-AC4E-A6C8-8259B048AE2B}" type="pres">
      <dgm:prSet presAssocID="{F4929BE2-6F33-724F-8ADB-65186E497BD2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AU"/>
        </a:p>
      </dgm:t>
    </dgm:pt>
    <dgm:pt modelId="{90F3376C-63E1-DA42-BA71-F0430A84C5F8}" type="pres">
      <dgm:prSet presAssocID="{F4929BE2-6F33-724F-8ADB-65186E497BD2}" presName="rootComposite1" presStyleCnt="0"/>
      <dgm:spPr/>
      <dgm:t>
        <a:bodyPr/>
        <a:lstStyle/>
        <a:p>
          <a:endParaRPr lang="en-AU"/>
        </a:p>
      </dgm:t>
    </dgm:pt>
    <dgm:pt modelId="{0232A0B5-7E29-0344-A98F-E8A26F588DCB}" type="pres">
      <dgm:prSet presAssocID="{F4929BE2-6F33-724F-8ADB-65186E497BD2}" presName="rootText1" presStyleLbl="node0" presStyleIdx="0" presStyleCnt="1" custScaleX="99384" custScaleY="132834" custLinFactNeighborX="-56821" custLinFactNeighborY="-15086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251EF2D-5905-E148-9BE8-AA68A4A178CE}" type="pres">
      <dgm:prSet presAssocID="{F4929BE2-6F33-724F-8ADB-65186E497BD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5D9455-0516-884B-8C87-F55832093349}" type="pres">
      <dgm:prSet presAssocID="{F4929BE2-6F33-724F-8ADB-65186E497BD2}" presName="hierChild2" presStyleCnt="0"/>
      <dgm:spPr/>
      <dgm:t>
        <a:bodyPr/>
        <a:lstStyle/>
        <a:p>
          <a:endParaRPr lang="en-AU"/>
        </a:p>
      </dgm:t>
    </dgm:pt>
    <dgm:pt modelId="{8F54EB0B-9CD6-DD4D-9551-E8BC5C2CF2DF}" type="pres">
      <dgm:prSet presAssocID="{5C177DD7-3A14-7746-B1CC-220A8AC47EFA}" presName="Name64" presStyleLbl="parChTrans1D2" presStyleIdx="0" presStyleCnt="4"/>
      <dgm:spPr/>
      <dgm:t>
        <a:bodyPr/>
        <a:lstStyle/>
        <a:p>
          <a:endParaRPr lang="en-US"/>
        </a:p>
      </dgm:t>
    </dgm:pt>
    <dgm:pt modelId="{D15D719C-6760-1B40-BAA0-8BBCA4564592}" type="pres">
      <dgm:prSet presAssocID="{06446674-968E-4841-B639-73E7053C84BB}" presName="hierRoot2" presStyleCnt="0">
        <dgm:presLayoutVars>
          <dgm:hierBranch val="init"/>
        </dgm:presLayoutVars>
      </dgm:prSet>
      <dgm:spPr/>
    </dgm:pt>
    <dgm:pt modelId="{C68A163B-13E6-3F46-AE8B-E902718B3FE3}" type="pres">
      <dgm:prSet presAssocID="{06446674-968E-4841-B639-73E7053C84BB}" presName="rootComposite" presStyleCnt="0"/>
      <dgm:spPr/>
    </dgm:pt>
    <dgm:pt modelId="{A87DD8E9-BD13-8049-A405-319C33D24B0F}" type="pres">
      <dgm:prSet presAssocID="{06446674-968E-4841-B639-73E7053C84B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8F7C5C-D44E-5646-9C11-5A14944D98FD}" type="pres">
      <dgm:prSet presAssocID="{06446674-968E-4841-B639-73E7053C84BB}" presName="rootConnector" presStyleLbl="node2" presStyleIdx="0" presStyleCnt="4"/>
      <dgm:spPr/>
      <dgm:t>
        <a:bodyPr/>
        <a:lstStyle/>
        <a:p>
          <a:endParaRPr lang="en-US"/>
        </a:p>
      </dgm:t>
    </dgm:pt>
    <dgm:pt modelId="{94E9DB72-39A6-CE49-9E0E-B3B07872CB51}" type="pres">
      <dgm:prSet presAssocID="{06446674-968E-4841-B639-73E7053C84BB}" presName="hierChild4" presStyleCnt="0"/>
      <dgm:spPr/>
    </dgm:pt>
    <dgm:pt modelId="{5FCD6455-CBA6-BA44-89B1-4EF98F7EDFA6}" type="pres">
      <dgm:prSet presAssocID="{96FE43AA-CB70-684F-8CF8-1D370B3EBC2E}" presName="Name64" presStyleLbl="parChTrans1D3" presStyleIdx="0" presStyleCnt="12"/>
      <dgm:spPr/>
      <dgm:t>
        <a:bodyPr/>
        <a:lstStyle/>
        <a:p>
          <a:endParaRPr lang="en-US"/>
        </a:p>
      </dgm:t>
    </dgm:pt>
    <dgm:pt modelId="{E2B4F1A8-D9D6-BC44-9C34-E14525A855F7}" type="pres">
      <dgm:prSet presAssocID="{21777B74-3789-2A41-9640-C853F4C6A653}" presName="hierRoot2" presStyleCnt="0">
        <dgm:presLayoutVars>
          <dgm:hierBranch val="init"/>
        </dgm:presLayoutVars>
      </dgm:prSet>
      <dgm:spPr/>
    </dgm:pt>
    <dgm:pt modelId="{27FDFAF9-CE6A-A24D-A864-7D576798CB9E}" type="pres">
      <dgm:prSet presAssocID="{21777B74-3789-2A41-9640-C853F4C6A653}" presName="rootComposite" presStyleCnt="0"/>
      <dgm:spPr/>
    </dgm:pt>
    <dgm:pt modelId="{9C27AA0A-D7C1-7842-8AEA-0D6BF89787F0}" type="pres">
      <dgm:prSet presAssocID="{21777B74-3789-2A41-9640-C853F4C6A653}" presName="rootText" presStyleLbl="node3" presStyleIdx="0" presStyleCnt="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3BB13EF-E614-FB43-B185-9C3522C5A7E5}" type="pres">
      <dgm:prSet presAssocID="{21777B74-3789-2A41-9640-C853F4C6A653}" presName="rootConnector" presStyleLbl="node3" presStyleIdx="0" presStyleCnt="12"/>
      <dgm:spPr/>
      <dgm:t>
        <a:bodyPr/>
        <a:lstStyle/>
        <a:p>
          <a:endParaRPr lang="en-US"/>
        </a:p>
      </dgm:t>
    </dgm:pt>
    <dgm:pt modelId="{C6832855-8163-414B-A04B-4BA08DD765A9}" type="pres">
      <dgm:prSet presAssocID="{21777B74-3789-2A41-9640-C853F4C6A653}" presName="hierChild4" presStyleCnt="0"/>
      <dgm:spPr/>
    </dgm:pt>
    <dgm:pt modelId="{782FF8C0-95F7-0B43-8155-A9397C0283B1}" type="pres">
      <dgm:prSet presAssocID="{21777B74-3789-2A41-9640-C853F4C6A653}" presName="hierChild5" presStyleCnt="0"/>
      <dgm:spPr/>
    </dgm:pt>
    <dgm:pt modelId="{26AF103F-A1A5-DA4E-A2DD-C5BA1A865DF8}" type="pres">
      <dgm:prSet presAssocID="{9F1243D8-21CA-894A-AD9E-70956B787A6B}" presName="Name64" presStyleLbl="parChTrans1D3" presStyleIdx="1" presStyleCnt="12"/>
      <dgm:spPr/>
      <dgm:t>
        <a:bodyPr/>
        <a:lstStyle/>
        <a:p>
          <a:endParaRPr lang="en-US"/>
        </a:p>
      </dgm:t>
    </dgm:pt>
    <dgm:pt modelId="{13DFBCA7-07CE-3C48-89BF-019FD76842D2}" type="pres">
      <dgm:prSet presAssocID="{CD8ECB4D-2036-3149-9D8E-940061AE0F0C}" presName="hierRoot2" presStyleCnt="0">
        <dgm:presLayoutVars>
          <dgm:hierBranch val="init"/>
        </dgm:presLayoutVars>
      </dgm:prSet>
      <dgm:spPr/>
    </dgm:pt>
    <dgm:pt modelId="{70AB4179-AF85-F046-8682-A3D7C5CDEB46}" type="pres">
      <dgm:prSet presAssocID="{CD8ECB4D-2036-3149-9D8E-940061AE0F0C}" presName="rootComposite" presStyleCnt="0"/>
      <dgm:spPr/>
    </dgm:pt>
    <dgm:pt modelId="{53CAF2AD-51FB-874C-AF15-0C13E8018B85}" type="pres">
      <dgm:prSet presAssocID="{CD8ECB4D-2036-3149-9D8E-940061AE0F0C}" presName="rootText" presStyleLbl="node3" presStyleIdx="1" presStyleCnt="12" custScaleY="12294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1E0C667-5661-8D44-BA70-877F863D1FC9}" type="pres">
      <dgm:prSet presAssocID="{CD8ECB4D-2036-3149-9D8E-940061AE0F0C}" presName="rootConnector" presStyleLbl="node3" presStyleIdx="1" presStyleCnt="12"/>
      <dgm:spPr/>
      <dgm:t>
        <a:bodyPr/>
        <a:lstStyle/>
        <a:p>
          <a:endParaRPr lang="en-US"/>
        </a:p>
      </dgm:t>
    </dgm:pt>
    <dgm:pt modelId="{6492E450-98E0-0746-B748-25F6A80BCE6A}" type="pres">
      <dgm:prSet presAssocID="{CD8ECB4D-2036-3149-9D8E-940061AE0F0C}" presName="hierChild4" presStyleCnt="0"/>
      <dgm:spPr/>
    </dgm:pt>
    <dgm:pt modelId="{F8020D09-C4FD-534E-8D44-E0CC265E9591}" type="pres">
      <dgm:prSet presAssocID="{CD8ECB4D-2036-3149-9D8E-940061AE0F0C}" presName="hierChild5" presStyleCnt="0"/>
      <dgm:spPr/>
    </dgm:pt>
    <dgm:pt modelId="{FBD4592C-84E8-C14B-A8DD-EEFAC5BEA078}" type="pres">
      <dgm:prSet presAssocID="{84206154-3884-8949-B8A4-774BC8BE1F65}" presName="Name64" presStyleLbl="parChTrans1D3" presStyleIdx="2" presStyleCnt="12"/>
      <dgm:spPr/>
      <dgm:t>
        <a:bodyPr/>
        <a:lstStyle/>
        <a:p>
          <a:endParaRPr lang="en-US"/>
        </a:p>
      </dgm:t>
    </dgm:pt>
    <dgm:pt modelId="{92E3926D-94AF-0944-A233-917C07364088}" type="pres">
      <dgm:prSet presAssocID="{D029D92E-A680-4846-84FF-60E9313082D9}" presName="hierRoot2" presStyleCnt="0">
        <dgm:presLayoutVars>
          <dgm:hierBranch val="init"/>
        </dgm:presLayoutVars>
      </dgm:prSet>
      <dgm:spPr/>
    </dgm:pt>
    <dgm:pt modelId="{019A9528-F6C0-9E40-9D1C-FAE341E59D5C}" type="pres">
      <dgm:prSet presAssocID="{D029D92E-A680-4846-84FF-60E9313082D9}" presName="rootComposite" presStyleCnt="0"/>
      <dgm:spPr/>
    </dgm:pt>
    <dgm:pt modelId="{75A16382-1947-3B43-8222-F8F05E0DAF1F}" type="pres">
      <dgm:prSet presAssocID="{D029D92E-A680-4846-84FF-60E9313082D9}" presName="rootText" presStyleLbl="node3" presStyleIdx="2" presStyleCnt="1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6F7B31CC-3F60-0F44-A480-8EFABEB4DE89}" type="pres">
      <dgm:prSet presAssocID="{D029D92E-A680-4846-84FF-60E9313082D9}" presName="rootConnector" presStyleLbl="node3" presStyleIdx="2" presStyleCnt="12"/>
      <dgm:spPr/>
      <dgm:t>
        <a:bodyPr/>
        <a:lstStyle/>
        <a:p>
          <a:endParaRPr lang="en-US"/>
        </a:p>
      </dgm:t>
    </dgm:pt>
    <dgm:pt modelId="{7AB8CDE9-168E-8147-92A6-CF14B2659737}" type="pres">
      <dgm:prSet presAssocID="{D029D92E-A680-4846-84FF-60E9313082D9}" presName="hierChild4" presStyleCnt="0"/>
      <dgm:spPr/>
    </dgm:pt>
    <dgm:pt modelId="{B7C628D4-7080-5C46-A564-D12821759EAE}" type="pres">
      <dgm:prSet presAssocID="{D029D92E-A680-4846-84FF-60E9313082D9}" presName="hierChild5" presStyleCnt="0"/>
      <dgm:spPr/>
    </dgm:pt>
    <dgm:pt modelId="{05D34298-B859-4144-8AD3-BAA05EC57136}" type="pres">
      <dgm:prSet presAssocID="{06446674-968E-4841-B639-73E7053C84BB}" presName="hierChild5" presStyleCnt="0"/>
      <dgm:spPr/>
    </dgm:pt>
    <dgm:pt modelId="{58510339-2BFE-5848-9F28-706DE304EE06}" type="pres">
      <dgm:prSet presAssocID="{06EB237B-3789-C340-B970-82B8C3518E4C}" presName="Name64" presStyleLbl="parChTrans1D2" presStyleIdx="1" presStyleCnt="4"/>
      <dgm:spPr/>
      <dgm:t>
        <a:bodyPr/>
        <a:lstStyle/>
        <a:p>
          <a:endParaRPr lang="en-US"/>
        </a:p>
      </dgm:t>
    </dgm:pt>
    <dgm:pt modelId="{798CCC8E-6AF5-524D-91D1-1D7E495C5EB0}" type="pres">
      <dgm:prSet presAssocID="{5F7756AB-C856-5C44-B17C-99A8D67F481D}" presName="hierRoot2" presStyleCnt="0">
        <dgm:presLayoutVars>
          <dgm:hierBranch val="init"/>
        </dgm:presLayoutVars>
      </dgm:prSet>
      <dgm:spPr/>
    </dgm:pt>
    <dgm:pt modelId="{153AE3C5-81B7-D340-BEA3-57FC98090840}" type="pres">
      <dgm:prSet presAssocID="{5F7756AB-C856-5C44-B17C-99A8D67F481D}" presName="rootComposite" presStyleCnt="0"/>
      <dgm:spPr/>
    </dgm:pt>
    <dgm:pt modelId="{33149AB3-26FD-344A-9045-57616142AF3E}" type="pres">
      <dgm:prSet presAssocID="{5F7756AB-C856-5C44-B17C-99A8D67F481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990A4-B833-8946-8A94-93A2F37BAA9D}" type="pres">
      <dgm:prSet presAssocID="{5F7756AB-C856-5C44-B17C-99A8D67F481D}" presName="rootConnector" presStyleLbl="node2" presStyleIdx="1" presStyleCnt="4"/>
      <dgm:spPr/>
      <dgm:t>
        <a:bodyPr/>
        <a:lstStyle/>
        <a:p>
          <a:endParaRPr lang="en-US"/>
        </a:p>
      </dgm:t>
    </dgm:pt>
    <dgm:pt modelId="{58A2860F-0722-4049-AB37-86445BA42843}" type="pres">
      <dgm:prSet presAssocID="{5F7756AB-C856-5C44-B17C-99A8D67F481D}" presName="hierChild4" presStyleCnt="0"/>
      <dgm:spPr/>
    </dgm:pt>
    <dgm:pt modelId="{2BF24093-C1D1-524D-95FC-6A8857A54216}" type="pres">
      <dgm:prSet presAssocID="{60B29198-3424-E14A-BC41-70C18C1C0604}" presName="Name64" presStyleLbl="parChTrans1D3" presStyleIdx="3" presStyleCnt="12"/>
      <dgm:spPr/>
      <dgm:t>
        <a:bodyPr/>
        <a:lstStyle/>
        <a:p>
          <a:endParaRPr lang="en-US"/>
        </a:p>
      </dgm:t>
    </dgm:pt>
    <dgm:pt modelId="{AF597C71-748B-5948-8D5D-060099491B87}" type="pres">
      <dgm:prSet presAssocID="{D69E0DF7-EE43-9942-9020-4F206B481DCA}" presName="hierRoot2" presStyleCnt="0">
        <dgm:presLayoutVars>
          <dgm:hierBranch val="init"/>
        </dgm:presLayoutVars>
      </dgm:prSet>
      <dgm:spPr/>
    </dgm:pt>
    <dgm:pt modelId="{C7D752F4-B4B0-4441-B0C5-CE9032BB5C3B}" type="pres">
      <dgm:prSet presAssocID="{D69E0DF7-EE43-9942-9020-4F206B481DCA}" presName="rootComposite" presStyleCnt="0"/>
      <dgm:spPr/>
    </dgm:pt>
    <dgm:pt modelId="{86DDE991-D4D7-9A4C-B7C6-7A3B60477667}" type="pres">
      <dgm:prSet presAssocID="{D69E0DF7-EE43-9942-9020-4F206B481DCA}" presName="rootText" presStyleLbl="node3" presStyleIdx="3" presStyleCnt="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08129B-7CFC-4744-9438-7508EB99C6EB}" type="pres">
      <dgm:prSet presAssocID="{D69E0DF7-EE43-9942-9020-4F206B481DCA}" presName="rootConnector" presStyleLbl="node3" presStyleIdx="3" presStyleCnt="12"/>
      <dgm:spPr/>
      <dgm:t>
        <a:bodyPr/>
        <a:lstStyle/>
        <a:p>
          <a:endParaRPr lang="en-US"/>
        </a:p>
      </dgm:t>
    </dgm:pt>
    <dgm:pt modelId="{9A5B1943-2555-3646-846D-6231A5039334}" type="pres">
      <dgm:prSet presAssocID="{D69E0DF7-EE43-9942-9020-4F206B481DCA}" presName="hierChild4" presStyleCnt="0"/>
      <dgm:spPr/>
    </dgm:pt>
    <dgm:pt modelId="{BD0A238B-779A-4C41-A4C0-1A2087DFC52E}" type="pres">
      <dgm:prSet presAssocID="{71625A53-9B0F-B74E-A7B9-CB0CF3D52A1F}" presName="Name64" presStyleLbl="parChTrans1D4" presStyleIdx="0" presStyleCnt="5"/>
      <dgm:spPr/>
      <dgm:t>
        <a:bodyPr/>
        <a:lstStyle/>
        <a:p>
          <a:endParaRPr lang="en-US"/>
        </a:p>
      </dgm:t>
    </dgm:pt>
    <dgm:pt modelId="{D0E594FB-B781-7B4E-837B-1C21B6A5CD71}" type="pres">
      <dgm:prSet presAssocID="{66489615-A922-8347-B6A2-6FE021D4727D}" presName="hierRoot2" presStyleCnt="0">
        <dgm:presLayoutVars>
          <dgm:hierBranch val="init"/>
        </dgm:presLayoutVars>
      </dgm:prSet>
      <dgm:spPr/>
    </dgm:pt>
    <dgm:pt modelId="{BFE3983D-3D93-3448-A186-EBC65E67F916}" type="pres">
      <dgm:prSet presAssocID="{66489615-A922-8347-B6A2-6FE021D4727D}" presName="rootComposite" presStyleCnt="0"/>
      <dgm:spPr/>
    </dgm:pt>
    <dgm:pt modelId="{E6EEFAAF-F3DE-0944-8783-9DBDADDAF56B}" type="pres">
      <dgm:prSet presAssocID="{66489615-A922-8347-B6A2-6FE021D4727D}" presName="rootText" presStyleLbl="node4" presStyleIdx="0" presStyleCnt="5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6269F6BF-8D10-B542-9790-EA0767AE412D}" type="pres">
      <dgm:prSet presAssocID="{66489615-A922-8347-B6A2-6FE021D4727D}" presName="rootConnector" presStyleLbl="node4" presStyleIdx="0" presStyleCnt="5"/>
      <dgm:spPr/>
      <dgm:t>
        <a:bodyPr/>
        <a:lstStyle/>
        <a:p>
          <a:endParaRPr lang="en-US"/>
        </a:p>
      </dgm:t>
    </dgm:pt>
    <dgm:pt modelId="{C89F85E4-91E2-0D4A-BC83-FD86D13BD34C}" type="pres">
      <dgm:prSet presAssocID="{66489615-A922-8347-B6A2-6FE021D4727D}" presName="hierChild4" presStyleCnt="0"/>
      <dgm:spPr/>
    </dgm:pt>
    <dgm:pt modelId="{3224BD30-4E9F-6B45-B3A3-021CC6F05187}" type="pres">
      <dgm:prSet presAssocID="{66489615-A922-8347-B6A2-6FE021D4727D}" presName="hierChild5" presStyleCnt="0"/>
      <dgm:spPr/>
    </dgm:pt>
    <dgm:pt modelId="{6934ED3D-7497-B749-9BAD-8EB787FDAEE1}" type="pres">
      <dgm:prSet presAssocID="{D69E0DF7-EE43-9942-9020-4F206B481DCA}" presName="hierChild5" presStyleCnt="0"/>
      <dgm:spPr/>
    </dgm:pt>
    <dgm:pt modelId="{3F22C066-F630-4045-8CB2-495EAAD65EA2}" type="pres">
      <dgm:prSet presAssocID="{04EC90DB-87D5-E04A-8CBD-A5F1E3CE06DD}" presName="Name64" presStyleLbl="parChTrans1D3" presStyleIdx="4" presStyleCnt="12"/>
      <dgm:spPr/>
      <dgm:t>
        <a:bodyPr/>
        <a:lstStyle/>
        <a:p>
          <a:endParaRPr lang="en-US"/>
        </a:p>
      </dgm:t>
    </dgm:pt>
    <dgm:pt modelId="{E8063318-1E43-D64B-8C50-845A68A1F519}" type="pres">
      <dgm:prSet presAssocID="{B495655B-3789-3848-BB90-BEFB2DC98401}" presName="hierRoot2" presStyleCnt="0">
        <dgm:presLayoutVars>
          <dgm:hierBranch val="init"/>
        </dgm:presLayoutVars>
      </dgm:prSet>
      <dgm:spPr/>
    </dgm:pt>
    <dgm:pt modelId="{6D77AE93-3FE6-C24C-AF96-1413565509AD}" type="pres">
      <dgm:prSet presAssocID="{B495655B-3789-3848-BB90-BEFB2DC98401}" presName="rootComposite" presStyleCnt="0"/>
      <dgm:spPr/>
    </dgm:pt>
    <dgm:pt modelId="{3F415969-6352-BB4B-A314-5032B5193A1E}" type="pres">
      <dgm:prSet presAssocID="{B495655B-3789-3848-BB90-BEFB2DC98401}" presName="rootText" presStyleLbl="node3" presStyleIdx="4" presStyleCnt="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87BE1DF-62FE-0D4D-A3B9-9FE2E7BB0286}" type="pres">
      <dgm:prSet presAssocID="{B495655B-3789-3848-BB90-BEFB2DC98401}" presName="rootConnector" presStyleLbl="node3" presStyleIdx="4" presStyleCnt="12"/>
      <dgm:spPr/>
      <dgm:t>
        <a:bodyPr/>
        <a:lstStyle/>
        <a:p>
          <a:endParaRPr lang="en-US"/>
        </a:p>
      </dgm:t>
    </dgm:pt>
    <dgm:pt modelId="{4449F2C4-B075-6F4C-8A9F-10CC5E8E78A3}" type="pres">
      <dgm:prSet presAssocID="{B495655B-3789-3848-BB90-BEFB2DC98401}" presName="hierChild4" presStyleCnt="0"/>
      <dgm:spPr/>
    </dgm:pt>
    <dgm:pt modelId="{F5759AD6-BEA7-174D-8EB3-65BFD60279A9}" type="pres">
      <dgm:prSet presAssocID="{29BDB044-C648-B840-A8EF-5AB27DC9E1E7}" presName="Name64" presStyleLbl="parChTrans1D4" presStyleIdx="1" presStyleCnt="5"/>
      <dgm:spPr/>
      <dgm:t>
        <a:bodyPr/>
        <a:lstStyle/>
        <a:p>
          <a:endParaRPr lang="en-US"/>
        </a:p>
      </dgm:t>
    </dgm:pt>
    <dgm:pt modelId="{51AD8E77-3CFB-8649-8705-8B02EAE1EE58}" type="pres">
      <dgm:prSet presAssocID="{03B1BF3D-12A1-B143-BCEC-9C12AACE955C}" presName="hierRoot2" presStyleCnt="0">
        <dgm:presLayoutVars>
          <dgm:hierBranch val="init"/>
        </dgm:presLayoutVars>
      </dgm:prSet>
      <dgm:spPr/>
    </dgm:pt>
    <dgm:pt modelId="{B5BAE1F2-2986-E04A-AFC6-325C50B5C86B}" type="pres">
      <dgm:prSet presAssocID="{03B1BF3D-12A1-B143-BCEC-9C12AACE955C}" presName="rootComposite" presStyleCnt="0"/>
      <dgm:spPr/>
    </dgm:pt>
    <dgm:pt modelId="{7EBCE4B2-AE22-2746-8E87-2F94F2C1ACD7}" type="pres">
      <dgm:prSet presAssocID="{03B1BF3D-12A1-B143-BCEC-9C12AACE955C}" presName="rootText" presStyleLbl="node4" presStyleIdx="1" presStyleCnt="5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6DECE1B0-4254-4342-BB2D-0733ED1A9C2B}" type="pres">
      <dgm:prSet presAssocID="{03B1BF3D-12A1-B143-BCEC-9C12AACE955C}" presName="rootConnector" presStyleLbl="node4" presStyleIdx="1" presStyleCnt="5"/>
      <dgm:spPr/>
      <dgm:t>
        <a:bodyPr/>
        <a:lstStyle/>
        <a:p>
          <a:endParaRPr lang="en-US"/>
        </a:p>
      </dgm:t>
    </dgm:pt>
    <dgm:pt modelId="{B8277272-7F3E-5344-A2FC-B80E407B291B}" type="pres">
      <dgm:prSet presAssocID="{03B1BF3D-12A1-B143-BCEC-9C12AACE955C}" presName="hierChild4" presStyleCnt="0"/>
      <dgm:spPr/>
    </dgm:pt>
    <dgm:pt modelId="{A7F84092-FE3E-154B-AFCE-851D4E120C28}" type="pres">
      <dgm:prSet presAssocID="{03B1BF3D-12A1-B143-BCEC-9C12AACE955C}" presName="hierChild5" presStyleCnt="0"/>
      <dgm:spPr/>
    </dgm:pt>
    <dgm:pt modelId="{A9CBC670-09EA-9647-BF95-48749AFB4DFF}" type="pres">
      <dgm:prSet presAssocID="{B495655B-3789-3848-BB90-BEFB2DC98401}" presName="hierChild5" presStyleCnt="0"/>
      <dgm:spPr/>
    </dgm:pt>
    <dgm:pt modelId="{7CA4E2AA-CDBA-814D-8D7D-E45102B29E31}" type="pres">
      <dgm:prSet presAssocID="{E7B891D1-741F-C34B-AB4A-17D4D299FB3B}" presName="Name64" presStyleLbl="parChTrans1D3" presStyleIdx="5" presStyleCnt="12"/>
      <dgm:spPr/>
      <dgm:t>
        <a:bodyPr/>
        <a:lstStyle/>
        <a:p>
          <a:endParaRPr lang="en-US"/>
        </a:p>
      </dgm:t>
    </dgm:pt>
    <dgm:pt modelId="{8B2EB003-963F-424C-9ADE-733DCF57E52B}" type="pres">
      <dgm:prSet presAssocID="{041F9765-6770-B843-9BBD-AD1A66A4B454}" presName="hierRoot2" presStyleCnt="0">
        <dgm:presLayoutVars>
          <dgm:hierBranch val="init"/>
        </dgm:presLayoutVars>
      </dgm:prSet>
      <dgm:spPr/>
    </dgm:pt>
    <dgm:pt modelId="{870DF4AF-A99C-6B44-AE6E-14C40B812311}" type="pres">
      <dgm:prSet presAssocID="{041F9765-6770-B843-9BBD-AD1A66A4B454}" presName="rootComposite" presStyleCnt="0"/>
      <dgm:spPr/>
    </dgm:pt>
    <dgm:pt modelId="{5575C6A9-66C0-F549-999A-686DE1A4912F}" type="pres">
      <dgm:prSet presAssocID="{041F9765-6770-B843-9BBD-AD1A66A4B454}" presName="rootText" presStyleLbl="node3" presStyleIdx="5" presStyleCnt="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DE76FFF-19F7-EA49-BA05-8D4A2B13A9C8}" type="pres">
      <dgm:prSet presAssocID="{041F9765-6770-B843-9BBD-AD1A66A4B454}" presName="rootConnector" presStyleLbl="node3" presStyleIdx="5" presStyleCnt="12"/>
      <dgm:spPr/>
      <dgm:t>
        <a:bodyPr/>
        <a:lstStyle/>
        <a:p>
          <a:endParaRPr lang="en-US"/>
        </a:p>
      </dgm:t>
    </dgm:pt>
    <dgm:pt modelId="{953A2E11-D490-6B43-A14C-0235C7E0E471}" type="pres">
      <dgm:prSet presAssocID="{041F9765-6770-B843-9BBD-AD1A66A4B454}" presName="hierChild4" presStyleCnt="0"/>
      <dgm:spPr/>
    </dgm:pt>
    <dgm:pt modelId="{86297D8D-FC27-794E-8CC2-234E5F99B138}" type="pres">
      <dgm:prSet presAssocID="{62C67EE5-C831-3144-8E3E-2F623CE1A33A}" presName="Name64" presStyleLbl="parChTrans1D4" presStyleIdx="2" presStyleCnt="5"/>
      <dgm:spPr/>
      <dgm:t>
        <a:bodyPr/>
        <a:lstStyle/>
        <a:p>
          <a:endParaRPr lang="en-US"/>
        </a:p>
      </dgm:t>
    </dgm:pt>
    <dgm:pt modelId="{684D734A-CCDA-7B41-AB82-EDD626DA00AC}" type="pres">
      <dgm:prSet presAssocID="{F73FA43B-7F9E-3F4F-BB6C-65D1A05F91D6}" presName="hierRoot2" presStyleCnt="0">
        <dgm:presLayoutVars>
          <dgm:hierBranch val="init"/>
        </dgm:presLayoutVars>
      </dgm:prSet>
      <dgm:spPr/>
    </dgm:pt>
    <dgm:pt modelId="{420A2024-8CAE-C347-AA7B-28AB1C168493}" type="pres">
      <dgm:prSet presAssocID="{F73FA43B-7F9E-3F4F-BB6C-65D1A05F91D6}" presName="rootComposite" presStyleCnt="0"/>
      <dgm:spPr/>
    </dgm:pt>
    <dgm:pt modelId="{23FCCC8E-9D9F-A64A-BD55-AA645C5FBD6A}" type="pres">
      <dgm:prSet presAssocID="{F73FA43B-7F9E-3F4F-BB6C-65D1A05F91D6}" presName="rootText" presStyleLbl="node4" presStyleIdx="2" presStyleCnt="5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6ED2EBD4-399A-6540-8DFC-383934E03125}" type="pres">
      <dgm:prSet presAssocID="{F73FA43B-7F9E-3F4F-BB6C-65D1A05F91D6}" presName="rootConnector" presStyleLbl="node4" presStyleIdx="2" presStyleCnt="5"/>
      <dgm:spPr/>
      <dgm:t>
        <a:bodyPr/>
        <a:lstStyle/>
        <a:p>
          <a:endParaRPr lang="en-US"/>
        </a:p>
      </dgm:t>
    </dgm:pt>
    <dgm:pt modelId="{A11A36F1-7ADA-B74F-96A6-12C3452B8B69}" type="pres">
      <dgm:prSet presAssocID="{F73FA43B-7F9E-3F4F-BB6C-65D1A05F91D6}" presName="hierChild4" presStyleCnt="0"/>
      <dgm:spPr/>
    </dgm:pt>
    <dgm:pt modelId="{BF97E026-27B9-0344-85AD-03EA2AB61D4C}" type="pres">
      <dgm:prSet presAssocID="{F73FA43B-7F9E-3F4F-BB6C-65D1A05F91D6}" presName="hierChild5" presStyleCnt="0"/>
      <dgm:spPr/>
    </dgm:pt>
    <dgm:pt modelId="{91582E23-C62E-684F-8F44-5729FE36F349}" type="pres">
      <dgm:prSet presAssocID="{A4B49D5F-950C-8349-87CD-EAFF2F04D193}" presName="Name64" presStyleLbl="parChTrans1D4" presStyleIdx="3" presStyleCnt="5"/>
      <dgm:spPr/>
      <dgm:t>
        <a:bodyPr/>
        <a:lstStyle/>
        <a:p>
          <a:endParaRPr lang="en-US"/>
        </a:p>
      </dgm:t>
    </dgm:pt>
    <dgm:pt modelId="{D9B5BB55-2819-4749-8FFA-8B1B272DBA74}" type="pres">
      <dgm:prSet presAssocID="{700E840D-0A64-1148-AEBC-9E98C0AF2DD0}" presName="hierRoot2" presStyleCnt="0">
        <dgm:presLayoutVars>
          <dgm:hierBranch val="init"/>
        </dgm:presLayoutVars>
      </dgm:prSet>
      <dgm:spPr/>
    </dgm:pt>
    <dgm:pt modelId="{5C1EA796-3230-8543-AE46-44C303E9CCB1}" type="pres">
      <dgm:prSet presAssocID="{700E840D-0A64-1148-AEBC-9E98C0AF2DD0}" presName="rootComposite" presStyleCnt="0"/>
      <dgm:spPr/>
    </dgm:pt>
    <dgm:pt modelId="{0D07D959-C669-4148-9A2D-8A1896CA1938}" type="pres">
      <dgm:prSet presAssocID="{700E840D-0A64-1148-AEBC-9E98C0AF2DD0}" presName="rootText" presStyleLbl="node4" presStyleIdx="3" presStyleCnt="5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D7ADC4F5-01AE-484A-BE97-11F64B30BFB5}" type="pres">
      <dgm:prSet presAssocID="{700E840D-0A64-1148-AEBC-9E98C0AF2DD0}" presName="rootConnector" presStyleLbl="node4" presStyleIdx="3" presStyleCnt="5"/>
      <dgm:spPr/>
      <dgm:t>
        <a:bodyPr/>
        <a:lstStyle/>
        <a:p>
          <a:endParaRPr lang="en-US"/>
        </a:p>
      </dgm:t>
    </dgm:pt>
    <dgm:pt modelId="{68603CB6-3C11-0D4D-BD34-340DF639D4B4}" type="pres">
      <dgm:prSet presAssocID="{700E840D-0A64-1148-AEBC-9E98C0AF2DD0}" presName="hierChild4" presStyleCnt="0"/>
      <dgm:spPr/>
    </dgm:pt>
    <dgm:pt modelId="{F412D6B4-5580-A245-AB92-78159C7B4FA9}" type="pres">
      <dgm:prSet presAssocID="{700E840D-0A64-1148-AEBC-9E98C0AF2DD0}" presName="hierChild5" presStyleCnt="0"/>
      <dgm:spPr/>
    </dgm:pt>
    <dgm:pt modelId="{5D12890E-C1A5-4E42-A006-F2DA76A41A29}" type="pres">
      <dgm:prSet presAssocID="{041F9765-6770-B843-9BBD-AD1A66A4B454}" presName="hierChild5" presStyleCnt="0"/>
      <dgm:spPr/>
    </dgm:pt>
    <dgm:pt modelId="{94291322-7C42-9944-9C02-A5C3B471E29C}" type="pres">
      <dgm:prSet presAssocID="{A198E8A1-1649-1049-9819-A89009827631}" presName="Name64" presStyleLbl="parChTrans1D3" presStyleIdx="6" presStyleCnt="12"/>
      <dgm:spPr/>
      <dgm:t>
        <a:bodyPr/>
        <a:lstStyle/>
        <a:p>
          <a:endParaRPr lang="en-US"/>
        </a:p>
      </dgm:t>
    </dgm:pt>
    <dgm:pt modelId="{95ADE6E2-B1A6-954F-A04C-4E905AFA0A51}" type="pres">
      <dgm:prSet presAssocID="{8F011C11-E98A-AA46-996A-C4DC1D6AB7F3}" presName="hierRoot2" presStyleCnt="0">
        <dgm:presLayoutVars>
          <dgm:hierBranch val="init"/>
        </dgm:presLayoutVars>
      </dgm:prSet>
      <dgm:spPr/>
    </dgm:pt>
    <dgm:pt modelId="{4AD3A5EB-09BB-F042-8DCD-22B48165DCBA}" type="pres">
      <dgm:prSet presAssocID="{8F011C11-E98A-AA46-996A-C4DC1D6AB7F3}" presName="rootComposite" presStyleCnt="0"/>
      <dgm:spPr/>
    </dgm:pt>
    <dgm:pt modelId="{A47188F3-718A-AC47-9E24-E8E54C56E21B}" type="pres">
      <dgm:prSet presAssocID="{8F011C11-E98A-AA46-996A-C4DC1D6AB7F3}" presName="rootText" presStyleLbl="node3" presStyleIdx="6" presStyleCnt="1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A19B2123-2B4E-1840-ABB5-48E61D9A59D1}" type="pres">
      <dgm:prSet presAssocID="{8F011C11-E98A-AA46-996A-C4DC1D6AB7F3}" presName="rootConnector" presStyleLbl="node3" presStyleIdx="6" presStyleCnt="12"/>
      <dgm:spPr/>
      <dgm:t>
        <a:bodyPr/>
        <a:lstStyle/>
        <a:p>
          <a:endParaRPr lang="en-US"/>
        </a:p>
      </dgm:t>
    </dgm:pt>
    <dgm:pt modelId="{AE5F2BE1-F6C8-3F4C-B678-3F7C6F7473C3}" type="pres">
      <dgm:prSet presAssocID="{8F011C11-E98A-AA46-996A-C4DC1D6AB7F3}" presName="hierChild4" presStyleCnt="0"/>
      <dgm:spPr/>
    </dgm:pt>
    <dgm:pt modelId="{C43A37F8-9261-6C47-BA49-622B2B9810EE}" type="pres">
      <dgm:prSet presAssocID="{F4BCBE7E-38B8-C448-828F-EE244A36DC16}" presName="Name64" presStyleLbl="parChTrans1D4" presStyleIdx="4" presStyleCnt="5"/>
      <dgm:spPr/>
      <dgm:t>
        <a:bodyPr/>
        <a:lstStyle/>
        <a:p>
          <a:endParaRPr lang="en-US"/>
        </a:p>
      </dgm:t>
    </dgm:pt>
    <dgm:pt modelId="{B9B1B397-9DB9-1E4E-8FD3-F7F6CCB481EC}" type="pres">
      <dgm:prSet presAssocID="{ACF2C7F0-EA82-724A-8123-DBCDADE12B14}" presName="hierRoot2" presStyleCnt="0">
        <dgm:presLayoutVars>
          <dgm:hierBranch val="init"/>
        </dgm:presLayoutVars>
      </dgm:prSet>
      <dgm:spPr/>
    </dgm:pt>
    <dgm:pt modelId="{B98EB08F-4A6D-D74A-BEEA-DF75F48C8A52}" type="pres">
      <dgm:prSet presAssocID="{ACF2C7F0-EA82-724A-8123-DBCDADE12B14}" presName="rootComposite" presStyleCnt="0"/>
      <dgm:spPr/>
    </dgm:pt>
    <dgm:pt modelId="{09A3ED7D-E472-5041-BA64-770BBD987043}" type="pres">
      <dgm:prSet presAssocID="{ACF2C7F0-EA82-724A-8123-DBCDADE12B14}" presName="rootText" presStyleLbl="node4" presStyleIdx="4" presStyleCnt="5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4C00C62E-5389-BA49-81E3-0D3FC5FB3FD1}" type="pres">
      <dgm:prSet presAssocID="{ACF2C7F0-EA82-724A-8123-DBCDADE12B14}" presName="rootConnector" presStyleLbl="node4" presStyleIdx="4" presStyleCnt="5"/>
      <dgm:spPr/>
      <dgm:t>
        <a:bodyPr/>
        <a:lstStyle/>
        <a:p>
          <a:endParaRPr lang="en-US"/>
        </a:p>
      </dgm:t>
    </dgm:pt>
    <dgm:pt modelId="{A1B5B3EC-81AE-4E43-BDE3-BE5A1EEA057A}" type="pres">
      <dgm:prSet presAssocID="{ACF2C7F0-EA82-724A-8123-DBCDADE12B14}" presName="hierChild4" presStyleCnt="0"/>
      <dgm:spPr/>
    </dgm:pt>
    <dgm:pt modelId="{302ED5AC-59B5-444A-9D1C-A105B8789B16}" type="pres">
      <dgm:prSet presAssocID="{ACF2C7F0-EA82-724A-8123-DBCDADE12B14}" presName="hierChild5" presStyleCnt="0"/>
      <dgm:spPr/>
    </dgm:pt>
    <dgm:pt modelId="{58D60D32-96B0-CF4E-B995-474D0E08318F}" type="pres">
      <dgm:prSet presAssocID="{8F011C11-E98A-AA46-996A-C4DC1D6AB7F3}" presName="hierChild5" presStyleCnt="0"/>
      <dgm:spPr/>
    </dgm:pt>
    <dgm:pt modelId="{F504D978-9BF0-6B4B-B680-5C7BA8414184}" type="pres">
      <dgm:prSet presAssocID="{5F7756AB-C856-5C44-B17C-99A8D67F481D}" presName="hierChild5" presStyleCnt="0"/>
      <dgm:spPr/>
    </dgm:pt>
    <dgm:pt modelId="{AAA96E26-108A-F948-94E4-573357EDE26C}" type="pres">
      <dgm:prSet presAssocID="{CD9B3522-4545-FA48-8799-2BE636FAA797}" presName="Name64" presStyleLbl="parChTrans1D2" presStyleIdx="2" presStyleCnt="4"/>
      <dgm:spPr/>
      <dgm:t>
        <a:bodyPr/>
        <a:lstStyle/>
        <a:p>
          <a:endParaRPr lang="en-US"/>
        </a:p>
      </dgm:t>
    </dgm:pt>
    <dgm:pt modelId="{B16350F3-1AAF-6D42-ACBB-5E0D935FFDBF}" type="pres">
      <dgm:prSet presAssocID="{C6212266-4309-C94B-BB44-089E864AB1BE}" presName="hierRoot2" presStyleCnt="0">
        <dgm:presLayoutVars>
          <dgm:hierBranch val="init"/>
        </dgm:presLayoutVars>
      </dgm:prSet>
      <dgm:spPr/>
    </dgm:pt>
    <dgm:pt modelId="{ECEA4E86-C073-EE4E-8B2E-66687F87EB6D}" type="pres">
      <dgm:prSet presAssocID="{C6212266-4309-C94B-BB44-089E864AB1BE}" presName="rootComposite" presStyleCnt="0"/>
      <dgm:spPr/>
    </dgm:pt>
    <dgm:pt modelId="{F76DA2A9-1201-FE4D-9E09-41CDFB4AF57C}" type="pres">
      <dgm:prSet presAssocID="{C6212266-4309-C94B-BB44-089E864AB1BE}" presName="rootText" presStyleLbl="node2" presStyleIdx="2" presStyleCnt="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0245B377-C768-BE4C-A4D8-2C42FCA7F5C8}" type="pres">
      <dgm:prSet presAssocID="{C6212266-4309-C94B-BB44-089E864AB1BE}" presName="rootConnector" presStyleLbl="node2" presStyleIdx="2" presStyleCnt="4"/>
      <dgm:spPr/>
      <dgm:t>
        <a:bodyPr/>
        <a:lstStyle/>
        <a:p>
          <a:endParaRPr lang="en-US"/>
        </a:p>
      </dgm:t>
    </dgm:pt>
    <dgm:pt modelId="{5CF60D60-C7E9-8948-8341-BF09AF7E3492}" type="pres">
      <dgm:prSet presAssocID="{C6212266-4309-C94B-BB44-089E864AB1BE}" presName="hierChild4" presStyleCnt="0"/>
      <dgm:spPr/>
    </dgm:pt>
    <dgm:pt modelId="{D1326DEC-B71B-1A4E-B2D1-20B69078B979}" type="pres">
      <dgm:prSet presAssocID="{73F5FC3A-B3D8-A744-9388-928F5E1CED63}" presName="Name64" presStyleLbl="parChTrans1D3" presStyleIdx="7" presStyleCnt="12"/>
      <dgm:spPr/>
      <dgm:t>
        <a:bodyPr/>
        <a:lstStyle/>
        <a:p>
          <a:endParaRPr lang="en-US"/>
        </a:p>
      </dgm:t>
    </dgm:pt>
    <dgm:pt modelId="{A5EF5B42-6EE3-E240-9274-EC68DD5F8C30}" type="pres">
      <dgm:prSet presAssocID="{61266041-2C36-9943-BAF8-A3ACC2045425}" presName="hierRoot2" presStyleCnt="0">
        <dgm:presLayoutVars>
          <dgm:hierBranch val="init"/>
        </dgm:presLayoutVars>
      </dgm:prSet>
      <dgm:spPr/>
    </dgm:pt>
    <dgm:pt modelId="{F81AC3D9-715F-B741-9951-D6D9A1E8B6CB}" type="pres">
      <dgm:prSet presAssocID="{61266041-2C36-9943-BAF8-A3ACC2045425}" presName="rootComposite" presStyleCnt="0"/>
      <dgm:spPr/>
    </dgm:pt>
    <dgm:pt modelId="{3CCFDD6A-5A92-964A-9834-589E302A2AD9}" type="pres">
      <dgm:prSet presAssocID="{61266041-2C36-9943-BAF8-A3ACC2045425}" presName="rootText" presStyleLbl="node3" presStyleIdx="7" presStyleCnt="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6DB0172-040B-FB4F-BB91-AFBC247D7B7A}" type="pres">
      <dgm:prSet presAssocID="{61266041-2C36-9943-BAF8-A3ACC2045425}" presName="rootConnector" presStyleLbl="node3" presStyleIdx="7" presStyleCnt="12"/>
      <dgm:spPr/>
      <dgm:t>
        <a:bodyPr/>
        <a:lstStyle/>
        <a:p>
          <a:endParaRPr lang="en-US"/>
        </a:p>
      </dgm:t>
    </dgm:pt>
    <dgm:pt modelId="{D4D267D6-C6AE-D94D-84C1-9A07CC889812}" type="pres">
      <dgm:prSet presAssocID="{61266041-2C36-9943-BAF8-A3ACC2045425}" presName="hierChild4" presStyleCnt="0"/>
      <dgm:spPr/>
    </dgm:pt>
    <dgm:pt modelId="{3A35D3F9-40A1-6E47-83F9-6DFE33CD4473}" type="pres">
      <dgm:prSet presAssocID="{61266041-2C36-9943-BAF8-A3ACC2045425}" presName="hierChild5" presStyleCnt="0"/>
      <dgm:spPr/>
    </dgm:pt>
    <dgm:pt modelId="{2EE8FBDE-F488-5A4F-9111-503CB09448B7}" type="pres">
      <dgm:prSet presAssocID="{284F8564-0AAE-8846-8E5E-38AD28343B13}" presName="Name64" presStyleLbl="parChTrans1D3" presStyleIdx="8" presStyleCnt="12"/>
      <dgm:spPr/>
      <dgm:t>
        <a:bodyPr/>
        <a:lstStyle/>
        <a:p>
          <a:endParaRPr lang="en-US"/>
        </a:p>
      </dgm:t>
    </dgm:pt>
    <dgm:pt modelId="{7E21BEE5-5C9E-C141-91F4-C785F48073C2}" type="pres">
      <dgm:prSet presAssocID="{BA90A196-26C4-0241-BC0E-A0E3687A47E9}" presName="hierRoot2" presStyleCnt="0">
        <dgm:presLayoutVars>
          <dgm:hierBranch val="init"/>
        </dgm:presLayoutVars>
      </dgm:prSet>
      <dgm:spPr/>
    </dgm:pt>
    <dgm:pt modelId="{ACD0CBE8-817D-D14D-AD9D-F55145B6D0C6}" type="pres">
      <dgm:prSet presAssocID="{BA90A196-26C4-0241-BC0E-A0E3687A47E9}" presName="rootComposite" presStyleCnt="0"/>
      <dgm:spPr/>
    </dgm:pt>
    <dgm:pt modelId="{DB149181-E885-3A4E-AD1F-3747D3BF6A54}" type="pres">
      <dgm:prSet presAssocID="{BA90A196-26C4-0241-BC0E-A0E3687A47E9}" presName="rootText" presStyleLbl="node3" presStyleIdx="8" presStyleCnt="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92BCFCF-389B-5045-B80E-6C7BBF21FA05}" type="pres">
      <dgm:prSet presAssocID="{BA90A196-26C4-0241-BC0E-A0E3687A47E9}" presName="rootConnector" presStyleLbl="node3" presStyleIdx="8" presStyleCnt="12"/>
      <dgm:spPr/>
      <dgm:t>
        <a:bodyPr/>
        <a:lstStyle/>
        <a:p>
          <a:endParaRPr lang="en-US"/>
        </a:p>
      </dgm:t>
    </dgm:pt>
    <dgm:pt modelId="{3EFE2E2D-7A55-914B-A99B-98540535B8D6}" type="pres">
      <dgm:prSet presAssocID="{BA90A196-26C4-0241-BC0E-A0E3687A47E9}" presName="hierChild4" presStyleCnt="0"/>
      <dgm:spPr/>
    </dgm:pt>
    <dgm:pt modelId="{191E4854-DF6A-2A46-AE63-F60A435915CD}" type="pres">
      <dgm:prSet presAssocID="{BA90A196-26C4-0241-BC0E-A0E3687A47E9}" presName="hierChild5" presStyleCnt="0"/>
      <dgm:spPr/>
    </dgm:pt>
    <dgm:pt modelId="{CC3CCCA7-15FA-5D47-9C0B-A551F70584D6}" type="pres">
      <dgm:prSet presAssocID="{40F2DEA3-07AB-8D4C-B17B-F6F2A79570D0}" presName="Name64" presStyleLbl="parChTrans1D3" presStyleIdx="9" presStyleCnt="12"/>
      <dgm:spPr/>
      <dgm:t>
        <a:bodyPr/>
        <a:lstStyle/>
        <a:p>
          <a:endParaRPr lang="en-US"/>
        </a:p>
      </dgm:t>
    </dgm:pt>
    <dgm:pt modelId="{DDA11A97-CC84-1C40-AD34-8EECD4417B33}" type="pres">
      <dgm:prSet presAssocID="{0162269F-3562-134E-81AD-71B43A6768D0}" presName="hierRoot2" presStyleCnt="0">
        <dgm:presLayoutVars>
          <dgm:hierBranch val="init"/>
        </dgm:presLayoutVars>
      </dgm:prSet>
      <dgm:spPr/>
    </dgm:pt>
    <dgm:pt modelId="{A9F0BEC6-9FD8-3B43-ACD2-A5FDCB060203}" type="pres">
      <dgm:prSet presAssocID="{0162269F-3562-134E-81AD-71B43A6768D0}" presName="rootComposite" presStyleCnt="0"/>
      <dgm:spPr/>
    </dgm:pt>
    <dgm:pt modelId="{359C60A1-CE4E-5949-82A6-DF567B95B0AD}" type="pres">
      <dgm:prSet presAssocID="{0162269F-3562-134E-81AD-71B43A6768D0}" presName="rootText" presStyleLbl="node3" presStyleIdx="9" presStyleCnt="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D76C03B-B8BB-3143-A6DE-D4E3EC348083}" type="pres">
      <dgm:prSet presAssocID="{0162269F-3562-134E-81AD-71B43A6768D0}" presName="rootConnector" presStyleLbl="node3" presStyleIdx="9" presStyleCnt="12"/>
      <dgm:spPr/>
      <dgm:t>
        <a:bodyPr/>
        <a:lstStyle/>
        <a:p>
          <a:endParaRPr lang="en-US"/>
        </a:p>
      </dgm:t>
    </dgm:pt>
    <dgm:pt modelId="{44077164-B849-0548-8BD2-74F5DCC5D66B}" type="pres">
      <dgm:prSet presAssocID="{0162269F-3562-134E-81AD-71B43A6768D0}" presName="hierChild4" presStyleCnt="0"/>
      <dgm:spPr/>
    </dgm:pt>
    <dgm:pt modelId="{B07ADCF0-9631-7B41-9AAF-CE51D2A862B6}" type="pres">
      <dgm:prSet presAssocID="{0162269F-3562-134E-81AD-71B43A6768D0}" presName="hierChild5" presStyleCnt="0"/>
      <dgm:spPr/>
    </dgm:pt>
    <dgm:pt modelId="{9997EBE7-C5C0-7047-8C0D-4345B72B00B2}" type="pres">
      <dgm:prSet presAssocID="{6DE74C0C-722D-154F-8912-54D229EF3194}" presName="Name64" presStyleLbl="parChTrans1D3" presStyleIdx="10" presStyleCnt="12"/>
      <dgm:spPr/>
      <dgm:t>
        <a:bodyPr/>
        <a:lstStyle/>
        <a:p>
          <a:endParaRPr lang="en-US"/>
        </a:p>
      </dgm:t>
    </dgm:pt>
    <dgm:pt modelId="{C03690CF-5A33-B044-BF5C-C9F57EA43976}" type="pres">
      <dgm:prSet presAssocID="{CFA5BE13-BAEE-6342-8F4D-BAA2065B128B}" presName="hierRoot2" presStyleCnt="0">
        <dgm:presLayoutVars>
          <dgm:hierBranch val="init"/>
        </dgm:presLayoutVars>
      </dgm:prSet>
      <dgm:spPr/>
    </dgm:pt>
    <dgm:pt modelId="{DFAF5859-0EDA-AD42-8F9F-E2514A99D535}" type="pres">
      <dgm:prSet presAssocID="{CFA5BE13-BAEE-6342-8F4D-BAA2065B128B}" presName="rootComposite" presStyleCnt="0"/>
      <dgm:spPr/>
    </dgm:pt>
    <dgm:pt modelId="{FCEFB0FD-E787-A741-8F9E-7140CF9B281F}" type="pres">
      <dgm:prSet presAssocID="{CFA5BE13-BAEE-6342-8F4D-BAA2065B128B}" presName="rootText" presStyleLbl="node3" presStyleIdx="10" presStyleCnt="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3802819-1AC5-9A4F-ADD2-4B766041EBDB}" type="pres">
      <dgm:prSet presAssocID="{CFA5BE13-BAEE-6342-8F4D-BAA2065B128B}" presName="rootConnector" presStyleLbl="node3" presStyleIdx="10" presStyleCnt="12"/>
      <dgm:spPr/>
      <dgm:t>
        <a:bodyPr/>
        <a:lstStyle/>
        <a:p>
          <a:endParaRPr lang="en-US"/>
        </a:p>
      </dgm:t>
    </dgm:pt>
    <dgm:pt modelId="{5EA49232-DE28-9349-9DCF-2933B8633560}" type="pres">
      <dgm:prSet presAssocID="{CFA5BE13-BAEE-6342-8F4D-BAA2065B128B}" presName="hierChild4" presStyleCnt="0"/>
      <dgm:spPr/>
    </dgm:pt>
    <dgm:pt modelId="{C2E83CFA-B19D-5F46-B695-5155AD70AEAF}" type="pres">
      <dgm:prSet presAssocID="{CFA5BE13-BAEE-6342-8F4D-BAA2065B128B}" presName="hierChild5" presStyleCnt="0"/>
      <dgm:spPr/>
    </dgm:pt>
    <dgm:pt modelId="{576AEE26-AE4D-234B-8366-62D11B07DF7E}" type="pres">
      <dgm:prSet presAssocID="{8F533D39-BC0F-EF49-86D2-23EE28252923}" presName="Name64" presStyleLbl="parChTrans1D3" presStyleIdx="11" presStyleCnt="12"/>
      <dgm:spPr/>
      <dgm:t>
        <a:bodyPr/>
        <a:lstStyle/>
        <a:p>
          <a:endParaRPr lang="en-US"/>
        </a:p>
      </dgm:t>
    </dgm:pt>
    <dgm:pt modelId="{47564259-D895-234D-815D-9CDBE398179F}" type="pres">
      <dgm:prSet presAssocID="{7909F9B3-3CDF-5640-8E0C-F0C7C19E9142}" presName="hierRoot2" presStyleCnt="0">
        <dgm:presLayoutVars>
          <dgm:hierBranch val="init"/>
        </dgm:presLayoutVars>
      </dgm:prSet>
      <dgm:spPr/>
    </dgm:pt>
    <dgm:pt modelId="{A89E3822-AE05-9C44-AC69-655203AF5324}" type="pres">
      <dgm:prSet presAssocID="{7909F9B3-3CDF-5640-8E0C-F0C7C19E9142}" presName="rootComposite" presStyleCnt="0"/>
      <dgm:spPr/>
    </dgm:pt>
    <dgm:pt modelId="{E19817D7-E38C-634E-B82E-416BCDF2A5C4}" type="pres">
      <dgm:prSet presAssocID="{7909F9B3-3CDF-5640-8E0C-F0C7C19E9142}" presName="rootText" presStyleLbl="node3" presStyleIdx="11" presStyleCnt="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19B302F-345E-164B-A8DF-79F1020A74EE}" type="pres">
      <dgm:prSet presAssocID="{7909F9B3-3CDF-5640-8E0C-F0C7C19E9142}" presName="rootConnector" presStyleLbl="node3" presStyleIdx="11" presStyleCnt="12"/>
      <dgm:spPr/>
      <dgm:t>
        <a:bodyPr/>
        <a:lstStyle/>
        <a:p>
          <a:endParaRPr lang="en-US"/>
        </a:p>
      </dgm:t>
    </dgm:pt>
    <dgm:pt modelId="{401113EB-0EDB-3C42-8E9F-B3B0634B2848}" type="pres">
      <dgm:prSet presAssocID="{7909F9B3-3CDF-5640-8E0C-F0C7C19E9142}" presName="hierChild4" presStyleCnt="0"/>
      <dgm:spPr/>
    </dgm:pt>
    <dgm:pt modelId="{834483B1-EC72-324F-B203-577CDFFE7FC9}" type="pres">
      <dgm:prSet presAssocID="{7909F9B3-3CDF-5640-8E0C-F0C7C19E9142}" presName="hierChild5" presStyleCnt="0"/>
      <dgm:spPr/>
    </dgm:pt>
    <dgm:pt modelId="{25B0A49C-2663-9944-9512-7702A7416C77}" type="pres">
      <dgm:prSet presAssocID="{C6212266-4309-C94B-BB44-089E864AB1BE}" presName="hierChild5" presStyleCnt="0"/>
      <dgm:spPr/>
    </dgm:pt>
    <dgm:pt modelId="{737CE378-2038-F84E-B05B-2C6789B2799A}" type="pres">
      <dgm:prSet presAssocID="{E7B285A5-F88A-634F-94D7-C7D659518583}" presName="Name64" presStyleLbl="parChTrans1D2" presStyleIdx="3" presStyleCnt="4"/>
      <dgm:spPr/>
      <dgm:t>
        <a:bodyPr/>
        <a:lstStyle/>
        <a:p>
          <a:endParaRPr lang="en-US"/>
        </a:p>
      </dgm:t>
    </dgm:pt>
    <dgm:pt modelId="{00CE6786-1014-2C48-9D44-BEC2CA7EE2DB}" type="pres">
      <dgm:prSet presAssocID="{75E22DF0-ECF0-E046-9A2E-A55C617F8C0F}" presName="hierRoot2" presStyleCnt="0">
        <dgm:presLayoutVars>
          <dgm:hierBranch val="init"/>
        </dgm:presLayoutVars>
      </dgm:prSet>
      <dgm:spPr/>
    </dgm:pt>
    <dgm:pt modelId="{BF5E6F55-8215-0C46-BAFB-836E85DD1572}" type="pres">
      <dgm:prSet presAssocID="{75E22DF0-ECF0-E046-9A2E-A55C617F8C0F}" presName="rootComposite" presStyleCnt="0"/>
      <dgm:spPr/>
    </dgm:pt>
    <dgm:pt modelId="{3A1A8EE8-0A29-7D43-8DE7-A5E2D67374E5}" type="pres">
      <dgm:prSet presAssocID="{75E22DF0-ECF0-E046-9A2E-A55C617F8C0F}" presName="rootText" presStyleLbl="node2" presStyleIdx="3" presStyleCnt="4" custLinFactY="100000" custLinFactNeighborX="716" custLinFactNeighborY="130807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C2B0CEB8-A151-E74F-B9D7-E20E719B37F4}" type="pres">
      <dgm:prSet presAssocID="{75E22DF0-ECF0-E046-9A2E-A55C617F8C0F}" presName="rootConnector" presStyleLbl="node2" presStyleIdx="3" presStyleCnt="4"/>
      <dgm:spPr/>
      <dgm:t>
        <a:bodyPr/>
        <a:lstStyle/>
        <a:p>
          <a:endParaRPr lang="en-US"/>
        </a:p>
      </dgm:t>
    </dgm:pt>
    <dgm:pt modelId="{8C99F4E4-C0F8-374B-B9C2-A7C8CD3F4DB2}" type="pres">
      <dgm:prSet presAssocID="{75E22DF0-ECF0-E046-9A2E-A55C617F8C0F}" presName="hierChild4" presStyleCnt="0"/>
      <dgm:spPr/>
    </dgm:pt>
    <dgm:pt modelId="{0D4FA6ED-D964-2E42-AAAC-22110B2EF185}" type="pres">
      <dgm:prSet presAssocID="{75E22DF0-ECF0-E046-9A2E-A55C617F8C0F}" presName="hierChild5" presStyleCnt="0"/>
      <dgm:spPr/>
    </dgm:pt>
    <dgm:pt modelId="{DE591DDB-056D-CE4C-9A7D-29BC96EF278D}" type="pres">
      <dgm:prSet presAssocID="{F4929BE2-6F33-724F-8ADB-65186E497BD2}" presName="hierChild3" presStyleCnt="0"/>
      <dgm:spPr/>
      <dgm:t>
        <a:bodyPr/>
        <a:lstStyle/>
        <a:p>
          <a:endParaRPr lang="en-AU"/>
        </a:p>
      </dgm:t>
    </dgm:pt>
  </dgm:ptLst>
  <dgm:cxnLst>
    <dgm:cxn modelId="{543D2252-0F67-1D4C-A343-0F1CB85C6AA7}" type="presOf" srcId="{03B1BF3D-12A1-B143-BCEC-9C12AACE955C}" destId="{6DECE1B0-4254-4342-BB2D-0733ED1A9C2B}" srcOrd="1" destOrd="0" presId="urn:microsoft.com/office/officeart/2009/3/layout/HorizontalOrganizationChart"/>
    <dgm:cxn modelId="{49FABB8B-8E4B-2440-B4C7-FEE9C7ECDC82}" type="presOf" srcId="{7909F9B3-3CDF-5640-8E0C-F0C7C19E9142}" destId="{A19B302F-345E-164B-A8DF-79F1020A74EE}" srcOrd="1" destOrd="0" presId="urn:microsoft.com/office/officeart/2009/3/layout/HorizontalOrganizationChart"/>
    <dgm:cxn modelId="{9BB9F768-6E46-1B46-BD92-8DA62F05F0A6}" type="presOf" srcId="{041F9765-6770-B843-9BBD-AD1A66A4B454}" destId="{5575C6A9-66C0-F549-999A-686DE1A4912F}" srcOrd="0" destOrd="0" presId="urn:microsoft.com/office/officeart/2009/3/layout/HorizontalOrganizationChart"/>
    <dgm:cxn modelId="{26F1DFBC-3DB9-E848-972E-73214E2B73B5}" srcId="{5F7756AB-C856-5C44-B17C-99A8D67F481D}" destId="{8F011C11-E98A-AA46-996A-C4DC1D6AB7F3}" srcOrd="3" destOrd="0" parTransId="{A198E8A1-1649-1049-9819-A89009827631}" sibTransId="{FF3B5851-F7FA-334D-BA64-1A1C58F082A4}"/>
    <dgm:cxn modelId="{989EF6CE-59AD-E84B-A201-B396224EB100}" type="presOf" srcId="{5C177DD7-3A14-7746-B1CC-220A8AC47EFA}" destId="{8F54EB0B-9CD6-DD4D-9551-E8BC5C2CF2DF}" srcOrd="0" destOrd="0" presId="urn:microsoft.com/office/officeart/2009/3/layout/HorizontalOrganizationChart"/>
    <dgm:cxn modelId="{837C8EBA-7D95-B34B-A931-AA87EB0A399F}" type="presOf" srcId="{D69E0DF7-EE43-9942-9020-4F206B481DCA}" destId="{86DDE991-D4D7-9A4C-B7C6-7A3B60477667}" srcOrd="0" destOrd="0" presId="urn:microsoft.com/office/officeart/2009/3/layout/HorizontalOrganizationChart"/>
    <dgm:cxn modelId="{76C8817E-00E9-324B-9DC3-5F1892EFD197}" srcId="{F4929BE2-6F33-724F-8ADB-65186E497BD2}" destId="{C6212266-4309-C94B-BB44-089E864AB1BE}" srcOrd="2" destOrd="0" parTransId="{CD9B3522-4545-FA48-8799-2BE636FAA797}" sibTransId="{9260A60C-AE90-1446-AFE4-EA26BD604918}"/>
    <dgm:cxn modelId="{837C7925-DDEB-A449-95E6-2CCF4735F63B}" type="presOf" srcId="{8F011C11-E98A-AA46-996A-C4DC1D6AB7F3}" destId="{A47188F3-718A-AC47-9E24-E8E54C56E21B}" srcOrd="0" destOrd="0" presId="urn:microsoft.com/office/officeart/2009/3/layout/HorizontalOrganizationChart"/>
    <dgm:cxn modelId="{BBBCB72B-F0D8-9541-90E8-A3889076519D}" type="presOf" srcId="{ACF2C7F0-EA82-724A-8123-DBCDADE12B14}" destId="{09A3ED7D-E472-5041-BA64-770BBD987043}" srcOrd="0" destOrd="0" presId="urn:microsoft.com/office/officeart/2009/3/layout/HorizontalOrganizationChart"/>
    <dgm:cxn modelId="{8118F86B-B256-7940-B170-448C4043C1AF}" type="presOf" srcId="{C6212266-4309-C94B-BB44-089E864AB1BE}" destId="{F76DA2A9-1201-FE4D-9E09-41CDFB4AF57C}" srcOrd="0" destOrd="0" presId="urn:microsoft.com/office/officeart/2009/3/layout/HorizontalOrganizationChart"/>
    <dgm:cxn modelId="{57E5A9DA-2C31-4F4F-B752-A442CC97720B}" type="presOf" srcId="{26634C9F-9C29-B542-8524-2C4E942C2564}" destId="{DC3A3B73-6237-7B46-9F56-40DD311DFD39}" srcOrd="0" destOrd="0" presId="urn:microsoft.com/office/officeart/2009/3/layout/HorizontalOrganizationChart"/>
    <dgm:cxn modelId="{1407D9CB-5B0A-C947-AF7B-D193B8B99051}" type="presOf" srcId="{96FE43AA-CB70-684F-8CF8-1D370B3EBC2E}" destId="{5FCD6455-CBA6-BA44-89B1-4EF98F7EDFA6}" srcOrd="0" destOrd="0" presId="urn:microsoft.com/office/officeart/2009/3/layout/HorizontalOrganizationChart"/>
    <dgm:cxn modelId="{BF67126A-E772-0E4F-B7CB-424428154388}" type="presOf" srcId="{F4BCBE7E-38B8-C448-828F-EE244A36DC16}" destId="{C43A37F8-9261-6C47-BA49-622B2B9810EE}" srcOrd="0" destOrd="0" presId="urn:microsoft.com/office/officeart/2009/3/layout/HorizontalOrganizationChart"/>
    <dgm:cxn modelId="{4B8F03E9-F30C-8E42-A0B4-59B6308835C5}" type="presOf" srcId="{F73FA43B-7F9E-3F4F-BB6C-65D1A05F91D6}" destId="{6ED2EBD4-399A-6540-8DFC-383934E03125}" srcOrd="1" destOrd="0" presId="urn:microsoft.com/office/officeart/2009/3/layout/HorizontalOrganizationChart"/>
    <dgm:cxn modelId="{05BE7904-572D-1B4F-BCC0-436C4AEA67B5}" srcId="{8F011C11-E98A-AA46-996A-C4DC1D6AB7F3}" destId="{ACF2C7F0-EA82-724A-8123-DBCDADE12B14}" srcOrd="0" destOrd="0" parTransId="{F4BCBE7E-38B8-C448-828F-EE244A36DC16}" sibTransId="{4502FDB8-B576-4A49-B1B6-DE954A7E59CC}"/>
    <dgm:cxn modelId="{712AD846-90C2-1545-92DA-B11ECF8FCBD9}" srcId="{06446674-968E-4841-B639-73E7053C84BB}" destId="{D029D92E-A680-4846-84FF-60E9313082D9}" srcOrd="2" destOrd="0" parTransId="{84206154-3884-8949-B8A4-774BC8BE1F65}" sibTransId="{56CEDBAD-B225-F840-AF63-163843ABCC97}"/>
    <dgm:cxn modelId="{F872D81D-0FAC-B74B-9D89-6F05B8F4C751}" type="presOf" srcId="{75E22DF0-ECF0-E046-9A2E-A55C617F8C0F}" destId="{C2B0CEB8-A151-E74F-B9D7-E20E719B37F4}" srcOrd="1" destOrd="0" presId="urn:microsoft.com/office/officeart/2009/3/layout/HorizontalOrganizationChart"/>
    <dgm:cxn modelId="{3E99C8CB-BBC3-514A-BF79-A83C8092975D}" type="presOf" srcId="{6DE74C0C-722D-154F-8912-54D229EF3194}" destId="{9997EBE7-C5C0-7047-8C0D-4345B72B00B2}" srcOrd="0" destOrd="0" presId="urn:microsoft.com/office/officeart/2009/3/layout/HorizontalOrganizationChart"/>
    <dgm:cxn modelId="{B479C963-3518-8A40-9FA0-4E12A4F148D4}" type="presOf" srcId="{B495655B-3789-3848-BB90-BEFB2DC98401}" destId="{787BE1DF-62FE-0D4D-A3B9-9FE2E7BB0286}" srcOrd="1" destOrd="0" presId="urn:microsoft.com/office/officeart/2009/3/layout/HorizontalOrganizationChart"/>
    <dgm:cxn modelId="{EE7EF0A7-E44E-014D-99AD-9CA70E7A887A}" type="presOf" srcId="{8F533D39-BC0F-EF49-86D2-23EE28252923}" destId="{576AEE26-AE4D-234B-8366-62D11B07DF7E}" srcOrd="0" destOrd="0" presId="urn:microsoft.com/office/officeart/2009/3/layout/HorizontalOrganizationChart"/>
    <dgm:cxn modelId="{6DE55D29-1637-6845-83FB-990073315ACE}" type="presOf" srcId="{29BDB044-C648-B840-A8EF-5AB27DC9E1E7}" destId="{F5759AD6-BEA7-174D-8EB3-65BFD60279A9}" srcOrd="0" destOrd="0" presId="urn:microsoft.com/office/officeart/2009/3/layout/HorizontalOrganizationChart"/>
    <dgm:cxn modelId="{1C5E558A-EA6D-C04A-B660-C18A3812D748}" type="presOf" srcId="{ACF2C7F0-EA82-724A-8123-DBCDADE12B14}" destId="{4C00C62E-5389-BA49-81E3-0D3FC5FB3FD1}" srcOrd="1" destOrd="0" presId="urn:microsoft.com/office/officeart/2009/3/layout/HorizontalOrganizationChart"/>
    <dgm:cxn modelId="{5B1D4B0E-D97F-C74A-BC73-D2727D687F6D}" type="presOf" srcId="{CD9B3522-4545-FA48-8799-2BE636FAA797}" destId="{AAA96E26-108A-F948-94E4-573357EDE26C}" srcOrd="0" destOrd="0" presId="urn:microsoft.com/office/officeart/2009/3/layout/HorizontalOrganizationChart"/>
    <dgm:cxn modelId="{7E01B899-9FA7-BA44-9040-564FFB16CE25}" srcId="{041F9765-6770-B843-9BBD-AD1A66A4B454}" destId="{700E840D-0A64-1148-AEBC-9E98C0AF2DD0}" srcOrd="1" destOrd="0" parTransId="{A4B49D5F-950C-8349-87CD-EAFF2F04D193}" sibTransId="{82B1E450-4254-D64D-9CF6-DFF633A2F896}"/>
    <dgm:cxn modelId="{6D6C23DF-B3C3-5743-9C2B-60480A9CA511}" srcId="{5F7756AB-C856-5C44-B17C-99A8D67F481D}" destId="{B495655B-3789-3848-BB90-BEFB2DC98401}" srcOrd="1" destOrd="0" parTransId="{04EC90DB-87D5-E04A-8CBD-A5F1E3CE06DD}" sibTransId="{0533B720-8D9C-B44F-A168-91500AF55B4B}"/>
    <dgm:cxn modelId="{944432A7-EDF8-E949-828C-80791BE45008}" type="presOf" srcId="{21777B74-3789-2A41-9640-C853F4C6A653}" destId="{9C27AA0A-D7C1-7842-8AEA-0D6BF89787F0}" srcOrd="0" destOrd="0" presId="urn:microsoft.com/office/officeart/2009/3/layout/HorizontalOrganizationChart"/>
    <dgm:cxn modelId="{FC99EA24-B08D-884D-B9B8-440C191D3AE3}" type="presOf" srcId="{CFA5BE13-BAEE-6342-8F4D-BAA2065B128B}" destId="{FCEFB0FD-E787-A741-8F9E-7140CF9B281F}" srcOrd="0" destOrd="0" presId="urn:microsoft.com/office/officeart/2009/3/layout/HorizontalOrganizationChart"/>
    <dgm:cxn modelId="{3A920DC7-BB8F-D646-B3E9-D9826033FAB6}" srcId="{F4929BE2-6F33-724F-8ADB-65186E497BD2}" destId="{06446674-968E-4841-B639-73E7053C84BB}" srcOrd="0" destOrd="0" parTransId="{5C177DD7-3A14-7746-B1CC-220A8AC47EFA}" sibTransId="{8391F08A-951B-794F-96D7-3D49C490437A}"/>
    <dgm:cxn modelId="{B9945BFF-621D-6941-9663-67F07EAF5C0A}" srcId="{041F9765-6770-B843-9BBD-AD1A66A4B454}" destId="{F73FA43B-7F9E-3F4F-BB6C-65D1A05F91D6}" srcOrd="0" destOrd="0" parTransId="{62C67EE5-C831-3144-8E3E-2F623CE1A33A}" sibTransId="{8DDB61EA-D1C7-0F47-876B-CD340B86B31C}"/>
    <dgm:cxn modelId="{892AF084-F3CC-B743-A021-209225BD05E8}" type="presOf" srcId="{5F7756AB-C856-5C44-B17C-99A8D67F481D}" destId="{33149AB3-26FD-344A-9045-57616142AF3E}" srcOrd="0" destOrd="0" presId="urn:microsoft.com/office/officeart/2009/3/layout/HorizontalOrganizationChart"/>
    <dgm:cxn modelId="{B58C5EF0-ECB8-5945-81E1-1AEA61055762}" type="presOf" srcId="{7909F9B3-3CDF-5640-8E0C-F0C7C19E9142}" destId="{E19817D7-E38C-634E-B82E-416BCDF2A5C4}" srcOrd="0" destOrd="0" presId="urn:microsoft.com/office/officeart/2009/3/layout/HorizontalOrganizationChart"/>
    <dgm:cxn modelId="{F26F1BDE-C46D-44F9-A262-254F34761E86}" type="presOf" srcId="{F4929BE2-6F33-724F-8ADB-65186E497BD2}" destId="{0232A0B5-7E29-0344-A98F-E8A26F588DCB}" srcOrd="0" destOrd="0" presId="urn:microsoft.com/office/officeart/2009/3/layout/HorizontalOrganizationChart"/>
    <dgm:cxn modelId="{E0F58591-7862-9E44-A23E-DC8B964A34AF}" srcId="{06446674-968E-4841-B639-73E7053C84BB}" destId="{21777B74-3789-2A41-9640-C853F4C6A653}" srcOrd="0" destOrd="0" parTransId="{96FE43AA-CB70-684F-8CF8-1D370B3EBC2E}" sibTransId="{AAC175A6-367C-834A-A184-84C2D4F86F32}"/>
    <dgm:cxn modelId="{8B6EA64E-F4B9-744D-A2BD-7D717CD3A065}" type="presOf" srcId="{73F5FC3A-B3D8-A744-9388-928F5E1CED63}" destId="{D1326DEC-B71B-1A4E-B2D1-20B69078B979}" srcOrd="0" destOrd="0" presId="urn:microsoft.com/office/officeart/2009/3/layout/HorizontalOrganizationChart"/>
    <dgm:cxn modelId="{C940F81F-BDDA-CE4F-AE09-699D6D82AF64}" type="presOf" srcId="{C6212266-4309-C94B-BB44-089E864AB1BE}" destId="{0245B377-C768-BE4C-A4D8-2C42FCA7F5C8}" srcOrd="1" destOrd="0" presId="urn:microsoft.com/office/officeart/2009/3/layout/HorizontalOrganizationChart"/>
    <dgm:cxn modelId="{28C6594A-381D-A448-BCF2-8531F9DAF2AD}" type="presOf" srcId="{D029D92E-A680-4846-84FF-60E9313082D9}" destId="{75A16382-1947-3B43-8222-F8F05E0DAF1F}" srcOrd="0" destOrd="0" presId="urn:microsoft.com/office/officeart/2009/3/layout/HorizontalOrganizationChart"/>
    <dgm:cxn modelId="{892D9503-4A56-4A46-95C6-AC34D710E838}" type="presOf" srcId="{BA90A196-26C4-0241-BC0E-A0E3687A47E9}" destId="{492BCFCF-389B-5045-B80E-6C7BBF21FA05}" srcOrd="1" destOrd="0" presId="urn:microsoft.com/office/officeart/2009/3/layout/HorizontalOrganizationChart"/>
    <dgm:cxn modelId="{0E408213-766F-5342-A377-28BE88F64A3A}" type="presOf" srcId="{E7B285A5-F88A-634F-94D7-C7D659518583}" destId="{737CE378-2038-F84E-B05B-2C6789B2799A}" srcOrd="0" destOrd="0" presId="urn:microsoft.com/office/officeart/2009/3/layout/HorizontalOrganizationChart"/>
    <dgm:cxn modelId="{B4C763E9-B62F-DB4E-95B4-24054953393D}" type="presOf" srcId="{04EC90DB-87D5-E04A-8CBD-A5F1E3CE06DD}" destId="{3F22C066-F630-4045-8CB2-495EAAD65EA2}" srcOrd="0" destOrd="0" presId="urn:microsoft.com/office/officeart/2009/3/layout/HorizontalOrganizationChart"/>
    <dgm:cxn modelId="{96B84DAA-A4D4-1B47-8C63-AACAA623C281}" srcId="{F4929BE2-6F33-724F-8ADB-65186E497BD2}" destId="{75E22DF0-ECF0-E046-9A2E-A55C617F8C0F}" srcOrd="3" destOrd="0" parTransId="{E7B285A5-F88A-634F-94D7-C7D659518583}" sibTransId="{BC459742-C2B4-014F-84FE-AB1320907284}"/>
    <dgm:cxn modelId="{41C5255C-1C80-1645-AE75-FC2038AD502F}" type="presOf" srcId="{40F2DEA3-07AB-8D4C-B17B-F6F2A79570D0}" destId="{CC3CCCA7-15FA-5D47-9C0B-A551F70584D6}" srcOrd="0" destOrd="0" presId="urn:microsoft.com/office/officeart/2009/3/layout/HorizontalOrganizationChart"/>
    <dgm:cxn modelId="{2B8BA63B-6A1E-7D4B-BDA4-5B730C687033}" srcId="{5F7756AB-C856-5C44-B17C-99A8D67F481D}" destId="{041F9765-6770-B843-9BBD-AD1A66A4B454}" srcOrd="2" destOrd="0" parTransId="{E7B891D1-741F-C34B-AB4A-17D4D299FB3B}" sibTransId="{728B7F29-0C8E-3545-9808-79DBC05A26E6}"/>
    <dgm:cxn modelId="{03796DDC-80E7-AF40-AE6A-EC5E0EEA1BC2}" type="presOf" srcId="{284F8564-0AAE-8846-8E5E-38AD28343B13}" destId="{2EE8FBDE-F488-5A4F-9111-503CB09448B7}" srcOrd="0" destOrd="0" presId="urn:microsoft.com/office/officeart/2009/3/layout/HorizontalOrganizationChart"/>
    <dgm:cxn modelId="{BC6823DF-B75D-1E4A-B034-1E770CEADE6D}" type="presOf" srcId="{06446674-968E-4841-B639-73E7053C84BB}" destId="{B48F7C5C-D44E-5646-9C11-5A14944D98FD}" srcOrd="1" destOrd="0" presId="urn:microsoft.com/office/officeart/2009/3/layout/HorizontalOrganizationChart"/>
    <dgm:cxn modelId="{5D1615F3-013C-814E-A896-F519AB208790}" srcId="{F4929BE2-6F33-724F-8ADB-65186E497BD2}" destId="{5F7756AB-C856-5C44-B17C-99A8D67F481D}" srcOrd="1" destOrd="0" parTransId="{06EB237B-3789-C340-B970-82B8C3518E4C}" sibTransId="{DA58BECE-EDC1-764B-9CEB-2093445CD420}"/>
    <dgm:cxn modelId="{14FBAFF9-3924-2E42-ABA9-168219985856}" srcId="{06446674-968E-4841-B639-73E7053C84BB}" destId="{CD8ECB4D-2036-3149-9D8E-940061AE0F0C}" srcOrd="1" destOrd="0" parTransId="{9F1243D8-21CA-894A-AD9E-70956B787A6B}" sibTransId="{A226146F-9106-2249-BD20-8C98377CEC4C}"/>
    <dgm:cxn modelId="{4AB5DAF0-E66D-FC4A-B60C-0D762E6B1F5E}" srcId="{B495655B-3789-3848-BB90-BEFB2DC98401}" destId="{03B1BF3D-12A1-B143-BCEC-9C12AACE955C}" srcOrd="0" destOrd="0" parTransId="{29BDB044-C648-B840-A8EF-5AB27DC9E1E7}" sibTransId="{6A1982EA-C628-D049-9DDB-76872F7B980B}"/>
    <dgm:cxn modelId="{2EF941F3-19DC-A84A-A13D-93B70371A52A}" type="presOf" srcId="{041F9765-6770-B843-9BBD-AD1A66A4B454}" destId="{8DE76FFF-19F7-EA49-BA05-8D4A2B13A9C8}" srcOrd="1" destOrd="0" presId="urn:microsoft.com/office/officeart/2009/3/layout/HorizontalOrganizationChart"/>
    <dgm:cxn modelId="{39F4498A-BC10-3445-8A14-F74F782EF660}" srcId="{C6212266-4309-C94B-BB44-089E864AB1BE}" destId="{BA90A196-26C4-0241-BC0E-A0E3687A47E9}" srcOrd="1" destOrd="0" parTransId="{284F8564-0AAE-8846-8E5E-38AD28343B13}" sibTransId="{13823C52-7BA0-2F4F-A668-170A73551FB6}"/>
    <dgm:cxn modelId="{68476628-273E-2F40-8FC7-E264E9592231}" type="presOf" srcId="{A198E8A1-1649-1049-9819-A89009827631}" destId="{94291322-7C42-9944-9C02-A5C3B471E29C}" srcOrd="0" destOrd="0" presId="urn:microsoft.com/office/officeart/2009/3/layout/HorizontalOrganizationChart"/>
    <dgm:cxn modelId="{5F423813-B3DE-C242-B139-3772869ABCEA}" type="presOf" srcId="{06EB237B-3789-C340-B970-82B8C3518E4C}" destId="{58510339-2BFE-5848-9F28-706DE304EE06}" srcOrd="0" destOrd="0" presId="urn:microsoft.com/office/officeart/2009/3/layout/HorizontalOrganizationChart"/>
    <dgm:cxn modelId="{62D489FE-83CA-0443-B2A9-55C5064146C4}" type="presOf" srcId="{60B29198-3424-E14A-BC41-70C18C1C0604}" destId="{2BF24093-C1D1-524D-95FC-6A8857A54216}" srcOrd="0" destOrd="0" presId="urn:microsoft.com/office/officeart/2009/3/layout/HorizontalOrganizationChart"/>
    <dgm:cxn modelId="{6865AB85-1E53-E144-8B73-A9FCB381D58A}" type="presOf" srcId="{CD8ECB4D-2036-3149-9D8E-940061AE0F0C}" destId="{11E0C667-5661-8D44-BA70-877F863D1FC9}" srcOrd="1" destOrd="0" presId="urn:microsoft.com/office/officeart/2009/3/layout/HorizontalOrganizationChart"/>
    <dgm:cxn modelId="{5FF872E8-F50B-5A40-958A-E9DCB556AF81}" type="presOf" srcId="{F73FA43B-7F9E-3F4F-BB6C-65D1A05F91D6}" destId="{23FCCC8E-9D9F-A64A-BD55-AA645C5FBD6A}" srcOrd="0" destOrd="0" presId="urn:microsoft.com/office/officeart/2009/3/layout/HorizontalOrganizationChart"/>
    <dgm:cxn modelId="{48198A0F-1483-1744-9CDF-028B9F5B9F04}" srcId="{D69E0DF7-EE43-9942-9020-4F206B481DCA}" destId="{66489615-A922-8347-B6A2-6FE021D4727D}" srcOrd="0" destOrd="0" parTransId="{71625A53-9B0F-B74E-A7B9-CB0CF3D52A1F}" sibTransId="{74E4E896-36FF-8C44-8F53-46EF47B84C5D}"/>
    <dgm:cxn modelId="{B3674530-25F7-F04A-9E29-4B35E39EC049}" type="presOf" srcId="{D69E0DF7-EE43-9942-9020-4F206B481DCA}" destId="{0A08129B-7CFC-4744-9438-7508EB99C6EB}" srcOrd="1" destOrd="0" presId="urn:microsoft.com/office/officeart/2009/3/layout/HorizontalOrganizationChart"/>
    <dgm:cxn modelId="{947D2247-2EC5-44C8-BF3D-43489931506E}" type="presOf" srcId="{F4929BE2-6F33-724F-8ADB-65186E497BD2}" destId="{8251EF2D-5905-E148-9BE8-AA68A4A178CE}" srcOrd="1" destOrd="0" presId="urn:microsoft.com/office/officeart/2009/3/layout/HorizontalOrganizationChart"/>
    <dgm:cxn modelId="{94521DE1-ECA7-B448-9BC1-330B2F65B3D7}" type="presOf" srcId="{21777B74-3789-2A41-9640-C853F4C6A653}" destId="{E3BB13EF-E614-FB43-B185-9C3522C5A7E5}" srcOrd="1" destOrd="0" presId="urn:microsoft.com/office/officeart/2009/3/layout/HorizontalOrganizationChart"/>
    <dgm:cxn modelId="{302B9C8F-2BF7-F141-A5DE-098F951CDDE6}" type="presOf" srcId="{BA90A196-26C4-0241-BC0E-A0E3687A47E9}" destId="{DB149181-E885-3A4E-AD1F-3747D3BF6A54}" srcOrd="0" destOrd="0" presId="urn:microsoft.com/office/officeart/2009/3/layout/HorizontalOrganizationChart"/>
    <dgm:cxn modelId="{29D66290-7566-4246-A785-91F9BAF4CEC9}" type="presOf" srcId="{0162269F-3562-134E-81AD-71B43A6768D0}" destId="{AD76C03B-B8BB-3143-A6DE-D4E3EC348083}" srcOrd="1" destOrd="0" presId="urn:microsoft.com/office/officeart/2009/3/layout/HorizontalOrganizationChart"/>
    <dgm:cxn modelId="{91B136F0-A53B-204A-B61B-2848CF941166}" srcId="{C6212266-4309-C94B-BB44-089E864AB1BE}" destId="{0162269F-3562-134E-81AD-71B43A6768D0}" srcOrd="2" destOrd="0" parTransId="{40F2DEA3-07AB-8D4C-B17B-F6F2A79570D0}" sibTransId="{FD296302-3E46-9B48-983A-E1ABD767061E}"/>
    <dgm:cxn modelId="{85ED1617-57B7-6F4C-ADB7-316DEDBF7493}" srcId="{26634C9F-9C29-B542-8524-2C4E942C2564}" destId="{F4929BE2-6F33-724F-8ADB-65186E497BD2}" srcOrd="0" destOrd="0" parTransId="{FEF9800E-9550-4C44-B214-36F2919E6032}" sibTransId="{6F139355-6AC7-BA4E-A3FB-D827711B0D22}"/>
    <dgm:cxn modelId="{9CAF3A6F-4087-0E49-BAD6-2B63F31A4AD7}" type="presOf" srcId="{71625A53-9B0F-B74E-A7B9-CB0CF3D52A1F}" destId="{BD0A238B-779A-4C41-A4C0-1A2087DFC52E}" srcOrd="0" destOrd="0" presId="urn:microsoft.com/office/officeart/2009/3/layout/HorizontalOrganizationChart"/>
    <dgm:cxn modelId="{E41C1FC7-2B36-E846-AC61-AC8C4B85954A}" srcId="{C6212266-4309-C94B-BB44-089E864AB1BE}" destId="{7909F9B3-3CDF-5640-8E0C-F0C7C19E9142}" srcOrd="4" destOrd="0" parTransId="{8F533D39-BC0F-EF49-86D2-23EE28252923}" sibTransId="{2E70EDB9-EBE4-9D42-B9CE-074DA114B7E1}"/>
    <dgm:cxn modelId="{32E4E584-98DA-CD4F-B119-8FB1B0D3195A}" type="presOf" srcId="{03B1BF3D-12A1-B143-BCEC-9C12AACE955C}" destId="{7EBCE4B2-AE22-2746-8E87-2F94F2C1ACD7}" srcOrd="0" destOrd="0" presId="urn:microsoft.com/office/officeart/2009/3/layout/HorizontalOrganizationChart"/>
    <dgm:cxn modelId="{D864B6D2-01FB-4C46-83F5-BB1C337D617F}" srcId="{C6212266-4309-C94B-BB44-089E864AB1BE}" destId="{61266041-2C36-9943-BAF8-A3ACC2045425}" srcOrd="0" destOrd="0" parTransId="{73F5FC3A-B3D8-A744-9388-928F5E1CED63}" sibTransId="{F203CD5E-DC5D-214F-8FD7-58942F9D2C78}"/>
    <dgm:cxn modelId="{99274ED4-5A3B-DE48-847C-86E6D58CFA26}" type="presOf" srcId="{700E840D-0A64-1148-AEBC-9E98C0AF2DD0}" destId="{D7ADC4F5-01AE-484A-BE97-11F64B30BFB5}" srcOrd="1" destOrd="0" presId="urn:microsoft.com/office/officeart/2009/3/layout/HorizontalOrganizationChart"/>
    <dgm:cxn modelId="{773D7259-00E4-BB47-A54D-168EA34F96E5}" type="presOf" srcId="{E7B891D1-741F-C34B-AB4A-17D4D299FB3B}" destId="{7CA4E2AA-CDBA-814D-8D7D-E45102B29E31}" srcOrd="0" destOrd="0" presId="urn:microsoft.com/office/officeart/2009/3/layout/HorizontalOrganizationChart"/>
    <dgm:cxn modelId="{67D6E5E5-EFB2-0846-96FF-66416BE90308}" type="presOf" srcId="{62C67EE5-C831-3144-8E3E-2F623CE1A33A}" destId="{86297D8D-FC27-794E-8CC2-234E5F99B138}" srcOrd="0" destOrd="0" presId="urn:microsoft.com/office/officeart/2009/3/layout/HorizontalOrganizationChart"/>
    <dgm:cxn modelId="{4EACFD74-FEBF-2746-8FA7-45C438739061}" type="presOf" srcId="{84206154-3884-8949-B8A4-774BC8BE1F65}" destId="{FBD4592C-84E8-C14B-A8DD-EEFAC5BEA078}" srcOrd="0" destOrd="0" presId="urn:microsoft.com/office/officeart/2009/3/layout/HorizontalOrganizationChart"/>
    <dgm:cxn modelId="{7E931141-B9CE-AB42-ABA4-52BCC64AD016}" type="presOf" srcId="{5F7756AB-C856-5C44-B17C-99A8D67F481D}" destId="{BDC990A4-B833-8946-8A94-93A2F37BAA9D}" srcOrd="1" destOrd="0" presId="urn:microsoft.com/office/officeart/2009/3/layout/HorizontalOrganizationChart"/>
    <dgm:cxn modelId="{4B043688-2DCB-864D-8E74-B54F36E1DDAE}" type="presOf" srcId="{CFA5BE13-BAEE-6342-8F4D-BAA2065B128B}" destId="{83802819-1AC5-9A4F-ADD2-4B766041EBDB}" srcOrd="1" destOrd="0" presId="urn:microsoft.com/office/officeart/2009/3/layout/HorizontalOrganizationChart"/>
    <dgm:cxn modelId="{99238859-B0CD-3F49-8FE5-CF5DF7317AED}" type="presOf" srcId="{D029D92E-A680-4846-84FF-60E9313082D9}" destId="{6F7B31CC-3F60-0F44-A480-8EFABEB4DE89}" srcOrd="1" destOrd="0" presId="urn:microsoft.com/office/officeart/2009/3/layout/HorizontalOrganizationChart"/>
    <dgm:cxn modelId="{A6C22D47-313F-024A-9D84-D41DB9CD6473}" srcId="{5F7756AB-C856-5C44-B17C-99A8D67F481D}" destId="{D69E0DF7-EE43-9942-9020-4F206B481DCA}" srcOrd="0" destOrd="0" parTransId="{60B29198-3424-E14A-BC41-70C18C1C0604}" sibTransId="{246A90B5-88A9-A14F-BE7C-FA805654C0FE}"/>
    <dgm:cxn modelId="{1893AD4F-E9CA-6744-A28D-1A00A58601B9}" type="presOf" srcId="{8F011C11-E98A-AA46-996A-C4DC1D6AB7F3}" destId="{A19B2123-2B4E-1840-ABB5-48E61D9A59D1}" srcOrd="1" destOrd="0" presId="urn:microsoft.com/office/officeart/2009/3/layout/HorizontalOrganizationChart"/>
    <dgm:cxn modelId="{B237DD53-88A3-CB46-B060-40A30B743AE7}" type="presOf" srcId="{700E840D-0A64-1148-AEBC-9E98C0AF2DD0}" destId="{0D07D959-C669-4148-9A2D-8A1896CA1938}" srcOrd="0" destOrd="0" presId="urn:microsoft.com/office/officeart/2009/3/layout/HorizontalOrganizationChart"/>
    <dgm:cxn modelId="{7798CA24-1A5C-EE4E-B025-81F93886CD58}" type="presOf" srcId="{75E22DF0-ECF0-E046-9A2E-A55C617F8C0F}" destId="{3A1A8EE8-0A29-7D43-8DE7-A5E2D67374E5}" srcOrd="0" destOrd="0" presId="urn:microsoft.com/office/officeart/2009/3/layout/HorizontalOrganizationChart"/>
    <dgm:cxn modelId="{428831B9-0137-4449-BCF5-9235C852F321}" type="presOf" srcId="{61266041-2C36-9943-BAF8-A3ACC2045425}" destId="{E6DB0172-040B-FB4F-BB91-AFBC247D7B7A}" srcOrd="1" destOrd="0" presId="urn:microsoft.com/office/officeart/2009/3/layout/HorizontalOrganizationChart"/>
    <dgm:cxn modelId="{6D9F499F-08AB-D640-BDCF-44086AE9AA45}" type="presOf" srcId="{0162269F-3562-134E-81AD-71B43A6768D0}" destId="{359C60A1-CE4E-5949-82A6-DF567B95B0AD}" srcOrd="0" destOrd="0" presId="urn:microsoft.com/office/officeart/2009/3/layout/HorizontalOrganizationChart"/>
    <dgm:cxn modelId="{5EDA902B-8F1B-5049-8FF4-2994906B3D40}" type="presOf" srcId="{CD8ECB4D-2036-3149-9D8E-940061AE0F0C}" destId="{53CAF2AD-51FB-874C-AF15-0C13E8018B85}" srcOrd="0" destOrd="0" presId="urn:microsoft.com/office/officeart/2009/3/layout/HorizontalOrganizationChart"/>
    <dgm:cxn modelId="{319D4BA4-7750-024A-979D-7233C01F9008}" type="presOf" srcId="{B495655B-3789-3848-BB90-BEFB2DC98401}" destId="{3F415969-6352-BB4B-A314-5032B5193A1E}" srcOrd="0" destOrd="0" presId="urn:microsoft.com/office/officeart/2009/3/layout/HorizontalOrganizationChart"/>
    <dgm:cxn modelId="{658171C6-69ED-0440-8A8C-427FCDA6EC2C}" type="presOf" srcId="{66489615-A922-8347-B6A2-6FE021D4727D}" destId="{E6EEFAAF-F3DE-0944-8783-9DBDADDAF56B}" srcOrd="0" destOrd="0" presId="urn:microsoft.com/office/officeart/2009/3/layout/HorizontalOrganizationChart"/>
    <dgm:cxn modelId="{3623ED9C-D571-8C4C-876E-E75DF576483B}" type="presOf" srcId="{61266041-2C36-9943-BAF8-A3ACC2045425}" destId="{3CCFDD6A-5A92-964A-9834-589E302A2AD9}" srcOrd="0" destOrd="0" presId="urn:microsoft.com/office/officeart/2009/3/layout/HorizontalOrganizationChart"/>
    <dgm:cxn modelId="{7A287075-A0F7-6F45-87C3-8648964063D0}" type="presOf" srcId="{A4B49D5F-950C-8349-87CD-EAFF2F04D193}" destId="{91582E23-C62E-684F-8F44-5729FE36F349}" srcOrd="0" destOrd="0" presId="urn:microsoft.com/office/officeart/2009/3/layout/HorizontalOrganizationChart"/>
    <dgm:cxn modelId="{93F3853D-DC75-F244-9A6F-5B31B187F786}" type="presOf" srcId="{06446674-968E-4841-B639-73E7053C84BB}" destId="{A87DD8E9-BD13-8049-A405-319C33D24B0F}" srcOrd="0" destOrd="0" presId="urn:microsoft.com/office/officeart/2009/3/layout/HorizontalOrganizationChart"/>
    <dgm:cxn modelId="{BB5A89CC-76A0-F54D-A5DF-E037B18488A0}" type="presOf" srcId="{9F1243D8-21CA-894A-AD9E-70956B787A6B}" destId="{26AF103F-A1A5-DA4E-A2DD-C5BA1A865DF8}" srcOrd="0" destOrd="0" presId="urn:microsoft.com/office/officeart/2009/3/layout/HorizontalOrganizationChart"/>
    <dgm:cxn modelId="{761C9142-B3D0-BF4A-BDDA-D1C708144941}" srcId="{C6212266-4309-C94B-BB44-089E864AB1BE}" destId="{CFA5BE13-BAEE-6342-8F4D-BAA2065B128B}" srcOrd="3" destOrd="0" parTransId="{6DE74C0C-722D-154F-8912-54D229EF3194}" sibTransId="{F3576710-869A-914A-8A50-68C4D960FB31}"/>
    <dgm:cxn modelId="{612EB272-9F9A-714B-9777-26D7739971CE}" type="presOf" srcId="{66489615-A922-8347-B6A2-6FE021D4727D}" destId="{6269F6BF-8D10-B542-9790-EA0767AE412D}" srcOrd="1" destOrd="0" presId="urn:microsoft.com/office/officeart/2009/3/layout/HorizontalOrganizationChart"/>
    <dgm:cxn modelId="{DBA7760B-F9AD-4716-A5C0-E330E4CD093C}" type="presParOf" srcId="{DC3A3B73-6237-7B46-9F56-40DD311DFD39}" destId="{3F1F0832-1132-AC4E-A6C8-8259B048AE2B}" srcOrd="0" destOrd="0" presId="urn:microsoft.com/office/officeart/2009/3/layout/HorizontalOrganizationChart"/>
    <dgm:cxn modelId="{09DD405A-43F5-4FD1-863F-4A284057A26C}" type="presParOf" srcId="{3F1F0832-1132-AC4E-A6C8-8259B048AE2B}" destId="{90F3376C-63E1-DA42-BA71-F0430A84C5F8}" srcOrd="0" destOrd="0" presId="urn:microsoft.com/office/officeart/2009/3/layout/HorizontalOrganizationChart"/>
    <dgm:cxn modelId="{929C43CC-3E0F-4294-A8E9-9807AF7838C7}" type="presParOf" srcId="{90F3376C-63E1-DA42-BA71-F0430A84C5F8}" destId="{0232A0B5-7E29-0344-A98F-E8A26F588DCB}" srcOrd="0" destOrd="0" presId="urn:microsoft.com/office/officeart/2009/3/layout/HorizontalOrganizationChart"/>
    <dgm:cxn modelId="{2FB0EA12-CA91-4522-A786-EA93CF2DCC46}" type="presParOf" srcId="{90F3376C-63E1-DA42-BA71-F0430A84C5F8}" destId="{8251EF2D-5905-E148-9BE8-AA68A4A178CE}" srcOrd="1" destOrd="0" presId="urn:microsoft.com/office/officeart/2009/3/layout/HorizontalOrganizationChart"/>
    <dgm:cxn modelId="{751AB062-718C-40DF-BF1C-6FB470B9D7B2}" type="presParOf" srcId="{3F1F0832-1132-AC4E-A6C8-8259B048AE2B}" destId="{405D9455-0516-884B-8C87-F55832093349}" srcOrd="1" destOrd="0" presId="urn:microsoft.com/office/officeart/2009/3/layout/HorizontalOrganizationChart"/>
    <dgm:cxn modelId="{9DBDC01C-73E7-FE4A-A11B-A0E0C241BA7F}" type="presParOf" srcId="{405D9455-0516-884B-8C87-F55832093349}" destId="{8F54EB0B-9CD6-DD4D-9551-E8BC5C2CF2DF}" srcOrd="0" destOrd="0" presId="urn:microsoft.com/office/officeart/2009/3/layout/HorizontalOrganizationChart"/>
    <dgm:cxn modelId="{68DBC64C-383F-F24A-8863-2A3C82F67638}" type="presParOf" srcId="{405D9455-0516-884B-8C87-F55832093349}" destId="{D15D719C-6760-1B40-BAA0-8BBCA4564592}" srcOrd="1" destOrd="0" presId="urn:microsoft.com/office/officeart/2009/3/layout/HorizontalOrganizationChart"/>
    <dgm:cxn modelId="{1D366D9F-81BD-CA42-A699-672CCBFF6FFB}" type="presParOf" srcId="{D15D719C-6760-1B40-BAA0-8BBCA4564592}" destId="{C68A163B-13E6-3F46-AE8B-E902718B3FE3}" srcOrd="0" destOrd="0" presId="urn:microsoft.com/office/officeart/2009/3/layout/HorizontalOrganizationChart"/>
    <dgm:cxn modelId="{D9290B21-C12C-584D-A8E3-A82956758684}" type="presParOf" srcId="{C68A163B-13E6-3F46-AE8B-E902718B3FE3}" destId="{A87DD8E9-BD13-8049-A405-319C33D24B0F}" srcOrd="0" destOrd="0" presId="urn:microsoft.com/office/officeart/2009/3/layout/HorizontalOrganizationChart"/>
    <dgm:cxn modelId="{748DE779-CC45-5248-A3FE-883467DA317D}" type="presParOf" srcId="{C68A163B-13E6-3F46-AE8B-E902718B3FE3}" destId="{B48F7C5C-D44E-5646-9C11-5A14944D98FD}" srcOrd="1" destOrd="0" presId="urn:microsoft.com/office/officeart/2009/3/layout/HorizontalOrganizationChart"/>
    <dgm:cxn modelId="{E567D8A9-9574-A241-B68B-F9D34DE8068F}" type="presParOf" srcId="{D15D719C-6760-1B40-BAA0-8BBCA4564592}" destId="{94E9DB72-39A6-CE49-9E0E-B3B07872CB51}" srcOrd="1" destOrd="0" presId="urn:microsoft.com/office/officeart/2009/3/layout/HorizontalOrganizationChart"/>
    <dgm:cxn modelId="{B6970724-7BE3-8E46-B718-F35822C5DBBC}" type="presParOf" srcId="{94E9DB72-39A6-CE49-9E0E-B3B07872CB51}" destId="{5FCD6455-CBA6-BA44-89B1-4EF98F7EDFA6}" srcOrd="0" destOrd="0" presId="urn:microsoft.com/office/officeart/2009/3/layout/HorizontalOrganizationChart"/>
    <dgm:cxn modelId="{F7951471-73BF-E34D-9556-53C7739B80E5}" type="presParOf" srcId="{94E9DB72-39A6-CE49-9E0E-B3B07872CB51}" destId="{E2B4F1A8-D9D6-BC44-9C34-E14525A855F7}" srcOrd="1" destOrd="0" presId="urn:microsoft.com/office/officeart/2009/3/layout/HorizontalOrganizationChart"/>
    <dgm:cxn modelId="{D2E8264D-807A-A146-B54A-43C6EBAE6EC0}" type="presParOf" srcId="{E2B4F1A8-D9D6-BC44-9C34-E14525A855F7}" destId="{27FDFAF9-CE6A-A24D-A864-7D576798CB9E}" srcOrd="0" destOrd="0" presId="urn:microsoft.com/office/officeart/2009/3/layout/HorizontalOrganizationChart"/>
    <dgm:cxn modelId="{04426934-2EF4-2C43-BADB-2B847C04D279}" type="presParOf" srcId="{27FDFAF9-CE6A-A24D-A864-7D576798CB9E}" destId="{9C27AA0A-D7C1-7842-8AEA-0D6BF89787F0}" srcOrd="0" destOrd="0" presId="urn:microsoft.com/office/officeart/2009/3/layout/HorizontalOrganizationChart"/>
    <dgm:cxn modelId="{C5322B56-86B5-1A42-AFD3-6562998A0DE2}" type="presParOf" srcId="{27FDFAF9-CE6A-A24D-A864-7D576798CB9E}" destId="{E3BB13EF-E614-FB43-B185-9C3522C5A7E5}" srcOrd="1" destOrd="0" presId="urn:microsoft.com/office/officeart/2009/3/layout/HorizontalOrganizationChart"/>
    <dgm:cxn modelId="{760572CD-AEDC-5942-89C9-E456F89D01EE}" type="presParOf" srcId="{E2B4F1A8-D9D6-BC44-9C34-E14525A855F7}" destId="{C6832855-8163-414B-A04B-4BA08DD765A9}" srcOrd="1" destOrd="0" presId="urn:microsoft.com/office/officeart/2009/3/layout/HorizontalOrganizationChart"/>
    <dgm:cxn modelId="{6401C343-C5F1-6544-80B1-27F42867C6B6}" type="presParOf" srcId="{E2B4F1A8-D9D6-BC44-9C34-E14525A855F7}" destId="{782FF8C0-95F7-0B43-8155-A9397C0283B1}" srcOrd="2" destOrd="0" presId="urn:microsoft.com/office/officeart/2009/3/layout/HorizontalOrganizationChart"/>
    <dgm:cxn modelId="{8A9E5F3D-23EC-9A4C-BAF8-084FAE135212}" type="presParOf" srcId="{94E9DB72-39A6-CE49-9E0E-B3B07872CB51}" destId="{26AF103F-A1A5-DA4E-A2DD-C5BA1A865DF8}" srcOrd="2" destOrd="0" presId="urn:microsoft.com/office/officeart/2009/3/layout/HorizontalOrganizationChart"/>
    <dgm:cxn modelId="{F6A8B4CB-6476-8F4D-9626-E2D010363F45}" type="presParOf" srcId="{94E9DB72-39A6-CE49-9E0E-B3B07872CB51}" destId="{13DFBCA7-07CE-3C48-89BF-019FD76842D2}" srcOrd="3" destOrd="0" presId="urn:microsoft.com/office/officeart/2009/3/layout/HorizontalOrganizationChart"/>
    <dgm:cxn modelId="{76E7C97F-C813-124B-AB12-E2348AA09C1C}" type="presParOf" srcId="{13DFBCA7-07CE-3C48-89BF-019FD76842D2}" destId="{70AB4179-AF85-F046-8682-A3D7C5CDEB46}" srcOrd="0" destOrd="0" presId="urn:microsoft.com/office/officeart/2009/3/layout/HorizontalOrganizationChart"/>
    <dgm:cxn modelId="{89C5427A-9676-4942-A0E0-EEAB0E6C45CD}" type="presParOf" srcId="{70AB4179-AF85-F046-8682-A3D7C5CDEB46}" destId="{53CAF2AD-51FB-874C-AF15-0C13E8018B85}" srcOrd="0" destOrd="0" presId="urn:microsoft.com/office/officeart/2009/3/layout/HorizontalOrganizationChart"/>
    <dgm:cxn modelId="{F4B1A880-80EF-3240-B59A-5C515A0A133F}" type="presParOf" srcId="{70AB4179-AF85-F046-8682-A3D7C5CDEB46}" destId="{11E0C667-5661-8D44-BA70-877F863D1FC9}" srcOrd="1" destOrd="0" presId="urn:microsoft.com/office/officeart/2009/3/layout/HorizontalOrganizationChart"/>
    <dgm:cxn modelId="{B0CA95A8-6D7B-CF4B-BB58-34CCB6E08BBE}" type="presParOf" srcId="{13DFBCA7-07CE-3C48-89BF-019FD76842D2}" destId="{6492E450-98E0-0746-B748-25F6A80BCE6A}" srcOrd="1" destOrd="0" presId="urn:microsoft.com/office/officeart/2009/3/layout/HorizontalOrganizationChart"/>
    <dgm:cxn modelId="{CC22777F-1172-564C-BE89-2688241CA1C6}" type="presParOf" srcId="{13DFBCA7-07CE-3C48-89BF-019FD76842D2}" destId="{F8020D09-C4FD-534E-8D44-E0CC265E9591}" srcOrd="2" destOrd="0" presId="urn:microsoft.com/office/officeart/2009/3/layout/HorizontalOrganizationChart"/>
    <dgm:cxn modelId="{FE9D88A8-FDD5-ED48-AC5A-807C67BB0930}" type="presParOf" srcId="{94E9DB72-39A6-CE49-9E0E-B3B07872CB51}" destId="{FBD4592C-84E8-C14B-A8DD-EEFAC5BEA078}" srcOrd="4" destOrd="0" presId="urn:microsoft.com/office/officeart/2009/3/layout/HorizontalOrganizationChart"/>
    <dgm:cxn modelId="{C3D6A8D7-E564-174E-A754-5CF39E739B34}" type="presParOf" srcId="{94E9DB72-39A6-CE49-9E0E-B3B07872CB51}" destId="{92E3926D-94AF-0944-A233-917C07364088}" srcOrd="5" destOrd="0" presId="urn:microsoft.com/office/officeart/2009/3/layout/HorizontalOrganizationChart"/>
    <dgm:cxn modelId="{7C5C6FFC-BC44-5D4B-8FB4-6C699E651CC7}" type="presParOf" srcId="{92E3926D-94AF-0944-A233-917C07364088}" destId="{019A9528-F6C0-9E40-9D1C-FAE341E59D5C}" srcOrd="0" destOrd="0" presId="urn:microsoft.com/office/officeart/2009/3/layout/HorizontalOrganizationChart"/>
    <dgm:cxn modelId="{CF0B14DB-59D2-534E-BEAB-B0ECEE06D6AB}" type="presParOf" srcId="{019A9528-F6C0-9E40-9D1C-FAE341E59D5C}" destId="{75A16382-1947-3B43-8222-F8F05E0DAF1F}" srcOrd="0" destOrd="0" presId="urn:microsoft.com/office/officeart/2009/3/layout/HorizontalOrganizationChart"/>
    <dgm:cxn modelId="{B10A1260-11F0-1A4A-AA72-7CD66CCC62D1}" type="presParOf" srcId="{019A9528-F6C0-9E40-9D1C-FAE341E59D5C}" destId="{6F7B31CC-3F60-0F44-A480-8EFABEB4DE89}" srcOrd="1" destOrd="0" presId="urn:microsoft.com/office/officeart/2009/3/layout/HorizontalOrganizationChart"/>
    <dgm:cxn modelId="{41578844-7E88-A94B-8837-CF7F29707CAA}" type="presParOf" srcId="{92E3926D-94AF-0944-A233-917C07364088}" destId="{7AB8CDE9-168E-8147-92A6-CF14B2659737}" srcOrd="1" destOrd="0" presId="urn:microsoft.com/office/officeart/2009/3/layout/HorizontalOrganizationChart"/>
    <dgm:cxn modelId="{B95CAEFD-4C31-DC41-8D71-F379875D10ED}" type="presParOf" srcId="{92E3926D-94AF-0944-A233-917C07364088}" destId="{B7C628D4-7080-5C46-A564-D12821759EAE}" srcOrd="2" destOrd="0" presId="urn:microsoft.com/office/officeart/2009/3/layout/HorizontalOrganizationChart"/>
    <dgm:cxn modelId="{82A5595B-A9CF-AA4D-B3EA-55A8F1CB3BEF}" type="presParOf" srcId="{D15D719C-6760-1B40-BAA0-8BBCA4564592}" destId="{05D34298-B859-4144-8AD3-BAA05EC57136}" srcOrd="2" destOrd="0" presId="urn:microsoft.com/office/officeart/2009/3/layout/HorizontalOrganizationChart"/>
    <dgm:cxn modelId="{5E1F3B46-1504-3C41-8C2B-5F3D58904868}" type="presParOf" srcId="{405D9455-0516-884B-8C87-F55832093349}" destId="{58510339-2BFE-5848-9F28-706DE304EE06}" srcOrd="2" destOrd="0" presId="urn:microsoft.com/office/officeart/2009/3/layout/HorizontalOrganizationChart"/>
    <dgm:cxn modelId="{2D584CAE-2603-1B4E-9990-44B0DF5665C8}" type="presParOf" srcId="{405D9455-0516-884B-8C87-F55832093349}" destId="{798CCC8E-6AF5-524D-91D1-1D7E495C5EB0}" srcOrd="3" destOrd="0" presId="urn:microsoft.com/office/officeart/2009/3/layout/HorizontalOrganizationChart"/>
    <dgm:cxn modelId="{5CDD89A8-6FC2-2245-8B79-DED500A9E0C4}" type="presParOf" srcId="{798CCC8E-6AF5-524D-91D1-1D7E495C5EB0}" destId="{153AE3C5-81B7-D340-BEA3-57FC98090840}" srcOrd="0" destOrd="0" presId="urn:microsoft.com/office/officeart/2009/3/layout/HorizontalOrganizationChart"/>
    <dgm:cxn modelId="{B0AD7312-24B7-7847-A3FF-46757965C89F}" type="presParOf" srcId="{153AE3C5-81B7-D340-BEA3-57FC98090840}" destId="{33149AB3-26FD-344A-9045-57616142AF3E}" srcOrd="0" destOrd="0" presId="urn:microsoft.com/office/officeart/2009/3/layout/HorizontalOrganizationChart"/>
    <dgm:cxn modelId="{96F8823C-6B54-E44D-A0C5-85E3904B9ED1}" type="presParOf" srcId="{153AE3C5-81B7-D340-BEA3-57FC98090840}" destId="{BDC990A4-B833-8946-8A94-93A2F37BAA9D}" srcOrd="1" destOrd="0" presId="urn:microsoft.com/office/officeart/2009/3/layout/HorizontalOrganizationChart"/>
    <dgm:cxn modelId="{958BF10D-C92C-4C40-BC62-71EABB966F1B}" type="presParOf" srcId="{798CCC8E-6AF5-524D-91D1-1D7E495C5EB0}" destId="{58A2860F-0722-4049-AB37-86445BA42843}" srcOrd="1" destOrd="0" presId="urn:microsoft.com/office/officeart/2009/3/layout/HorizontalOrganizationChart"/>
    <dgm:cxn modelId="{197D68A1-EC95-F14A-B5E4-8F0CC6BF4ED3}" type="presParOf" srcId="{58A2860F-0722-4049-AB37-86445BA42843}" destId="{2BF24093-C1D1-524D-95FC-6A8857A54216}" srcOrd="0" destOrd="0" presId="urn:microsoft.com/office/officeart/2009/3/layout/HorizontalOrganizationChart"/>
    <dgm:cxn modelId="{04C8CCFF-F807-7744-8D09-FB807E9716F2}" type="presParOf" srcId="{58A2860F-0722-4049-AB37-86445BA42843}" destId="{AF597C71-748B-5948-8D5D-060099491B87}" srcOrd="1" destOrd="0" presId="urn:microsoft.com/office/officeart/2009/3/layout/HorizontalOrganizationChart"/>
    <dgm:cxn modelId="{B7B9C2B7-DF5C-B448-B3D2-363E9E10705D}" type="presParOf" srcId="{AF597C71-748B-5948-8D5D-060099491B87}" destId="{C7D752F4-B4B0-4441-B0C5-CE9032BB5C3B}" srcOrd="0" destOrd="0" presId="urn:microsoft.com/office/officeart/2009/3/layout/HorizontalOrganizationChart"/>
    <dgm:cxn modelId="{3AE7F673-4E46-0D4B-B7ED-30B5FEC412DD}" type="presParOf" srcId="{C7D752F4-B4B0-4441-B0C5-CE9032BB5C3B}" destId="{86DDE991-D4D7-9A4C-B7C6-7A3B60477667}" srcOrd="0" destOrd="0" presId="urn:microsoft.com/office/officeart/2009/3/layout/HorizontalOrganizationChart"/>
    <dgm:cxn modelId="{D9030AA3-07D5-8449-9D09-4696BF32DA65}" type="presParOf" srcId="{C7D752F4-B4B0-4441-B0C5-CE9032BB5C3B}" destId="{0A08129B-7CFC-4744-9438-7508EB99C6EB}" srcOrd="1" destOrd="0" presId="urn:microsoft.com/office/officeart/2009/3/layout/HorizontalOrganizationChart"/>
    <dgm:cxn modelId="{FFFACD25-E0D7-3E4C-9D64-D3D1B39A19D5}" type="presParOf" srcId="{AF597C71-748B-5948-8D5D-060099491B87}" destId="{9A5B1943-2555-3646-846D-6231A5039334}" srcOrd="1" destOrd="0" presId="urn:microsoft.com/office/officeart/2009/3/layout/HorizontalOrganizationChart"/>
    <dgm:cxn modelId="{E0502703-B540-544E-8835-03E43614827E}" type="presParOf" srcId="{9A5B1943-2555-3646-846D-6231A5039334}" destId="{BD0A238B-779A-4C41-A4C0-1A2087DFC52E}" srcOrd="0" destOrd="0" presId="urn:microsoft.com/office/officeart/2009/3/layout/HorizontalOrganizationChart"/>
    <dgm:cxn modelId="{215C2D8B-51C5-154B-B944-799D324A922E}" type="presParOf" srcId="{9A5B1943-2555-3646-846D-6231A5039334}" destId="{D0E594FB-B781-7B4E-837B-1C21B6A5CD71}" srcOrd="1" destOrd="0" presId="urn:microsoft.com/office/officeart/2009/3/layout/HorizontalOrganizationChart"/>
    <dgm:cxn modelId="{7847E5F0-51F8-FC4F-9A3B-C7FBE74DBD2C}" type="presParOf" srcId="{D0E594FB-B781-7B4E-837B-1C21B6A5CD71}" destId="{BFE3983D-3D93-3448-A186-EBC65E67F916}" srcOrd="0" destOrd="0" presId="urn:microsoft.com/office/officeart/2009/3/layout/HorizontalOrganizationChart"/>
    <dgm:cxn modelId="{753370AE-9B37-DF4E-9E4E-0544FD77686B}" type="presParOf" srcId="{BFE3983D-3D93-3448-A186-EBC65E67F916}" destId="{E6EEFAAF-F3DE-0944-8783-9DBDADDAF56B}" srcOrd="0" destOrd="0" presId="urn:microsoft.com/office/officeart/2009/3/layout/HorizontalOrganizationChart"/>
    <dgm:cxn modelId="{37E400E2-BFAD-184C-AC39-D5396323F3D0}" type="presParOf" srcId="{BFE3983D-3D93-3448-A186-EBC65E67F916}" destId="{6269F6BF-8D10-B542-9790-EA0767AE412D}" srcOrd="1" destOrd="0" presId="urn:microsoft.com/office/officeart/2009/3/layout/HorizontalOrganizationChart"/>
    <dgm:cxn modelId="{FC100FE2-0CD0-384B-BB11-6DCF297AD874}" type="presParOf" srcId="{D0E594FB-B781-7B4E-837B-1C21B6A5CD71}" destId="{C89F85E4-91E2-0D4A-BC83-FD86D13BD34C}" srcOrd="1" destOrd="0" presId="urn:microsoft.com/office/officeart/2009/3/layout/HorizontalOrganizationChart"/>
    <dgm:cxn modelId="{BE844F9D-34E5-EC42-811C-6CF7B735F7AD}" type="presParOf" srcId="{D0E594FB-B781-7B4E-837B-1C21B6A5CD71}" destId="{3224BD30-4E9F-6B45-B3A3-021CC6F05187}" srcOrd="2" destOrd="0" presId="urn:microsoft.com/office/officeart/2009/3/layout/HorizontalOrganizationChart"/>
    <dgm:cxn modelId="{BEF1957C-A57B-5348-A99F-4CF66A037F0C}" type="presParOf" srcId="{AF597C71-748B-5948-8D5D-060099491B87}" destId="{6934ED3D-7497-B749-9BAD-8EB787FDAEE1}" srcOrd="2" destOrd="0" presId="urn:microsoft.com/office/officeart/2009/3/layout/HorizontalOrganizationChart"/>
    <dgm:cxn modelId="{6497E8BE-B746-2F4F-A01D-A7261E2991DE}" type="presParOf" srcId="{58A2860F-0722-4049-AB37-86445BA42843}" destId="{3F22C066-F630-4045-8CB2-495EAAD65EA2}" srcOrd="2" destOrd="0" presId="urn:microsoft.com/office/officeart/2009/3/layout/HorizontalOrganizationChart"/>
    <dgm:cxn modelId="{3B289631-BF80-3A42-A3DE-895AA7591B77}" type="presParOf" srcId="{58A2860F-0722-4049-AB37-86445BA42843}" destId="{E8063318-1E43-D64B-8C50-845A68A1F519}" srcOrd="3" destOrd="0" presId="urn:microsoft.com/office/officeart/2009/3/layout/HorizontalOrganizationChart"/>
    <dgm:cxn modelId="{8C39F400-D896-6A4A-BF2A-1C2483FC1EDB}" type="presParOf" srcId="{E8063318-1E43-D64B-8C50-845A68A1F519}" destId="{6D77AE93-3FE6-C24C-AF96-1413565509AD}" srcOrd="0" destOrd="0" presId="urn:microsoft.com/office/officeart/2009/3/layout/HorizontalOrganizationChart"/>
    <dgm:cxn modelId="{2421EFEA-EA9D-BB4F-86D0-24B98D9D8F25}" type="presParOf" srcId="{6D77AE93-3FE6-C24C-AF96-1413565509AD}" destId="{3F415969-6352-BB4B-A314-5032B5193A1E}" srcOrd="0" destOrd="0" presId="urn:microsoft.com/office/officeart/2009/3/layout/HorizontalOrganizationChart"/>
    <dgm:cxn modelId="{C3A24A0E-BF69-9649-9D84-1EEFF6EA658C}" type="presParOf" srcId="{6D77AE93-3FE6-C24C-AF96-1413565509AD}" destId="{787BE1DF-62FE-0D4D-A3B9-9FE2E7BB0286}" srcOrd="1" destOrd="0" presId="urn:microsoft.com/office/officeart/2009/3/layout/HorizontalOrganizationChart"/>
    <dgm:cxn modelId="{5CEE03A7-9B29-D947-A9F4-0D4FB3BC6E41}" type="presParOf" srcId="{E8063318-1E43-D64B-8C50-845A68A1F519}" destId="{4449F2C4-B075-6F4C-8A9F-10CC5E8E78A3}" srcOrd="1" destOrd="0" presId="urn:microsoft.com/office/officeart/2009/3/layout/HorizontalOrganizationChart"/>
    <dgm:cxn modelId="{6E785BFA-14DE-7444-A607-0032318E49F0}" type="presParOf" srcId="{4449F2C4-B075-6F4C-8A9F-10CC5E8E78A3}" destId="{F5759AD6-BEA7-174D-8EB3-65BFD60279A9}" srcOrd="0" destOrd="0" presId="urn:microsoft.com/office/officeart/2009/3/layout/HorizontalOrganizationChart"/>
    <dgm:cxn modelId="{BC85B52B-C143-4A4C-82A6-491FD814DC9C}" type="presParOf" srcId="{4449F2C4-B075-6F4C-8A9F-10CC5E8E78A3}" destId="{51AD8E77-3CFB-8649-8705-8B02EAE1EE58}" srcOrd="1" destOrd="0" presId="urn:microsoft.com/office/officeart/2009/3/layout/HorizontalOrganizationChart"/>
    <dgm:cxn modelId="{AEA81DC1-EF0C-0542-AF9B-9CDD5413A6F0}" type="presParOf" srcId="{51AD8E77-3CFB-8649-8705-8B02EAE1EE58}" destId="{B5BAE1F2-2986-E04A-AFC6-325C50B5C86B}" srcOrd="0" destOrd="0" presId="urn:microsoft.com/office/officeart/2009/3/layout/HorizontalOrganizationChart"/>
    <dgm:cxn modelId="{3118A93C-9242-8249-BB53-B955F9948D9E}" type="presParOf" srcId="{B5BAE1F2-2986-E04A-AFC6-325C50B5C86B}" destId="{7EBCE4B2-AE22-2746-8E87-2F94F2C1ACD7}" srcOrd="0" destOrd="0" presId="urn:microsoft.com/office/officeart/2009/3/layout/HorizontalOrganizationChart"/>
    <dgm:cxn modelId="{94691A58-F301-4A49-A31D-8580952AC0CD}" type="presParOf" srcId="{B5BAE1F2-2986-E04A-AFC6-325C50B5C86B}" destId="{6DECE1B0-4254-4342-BB2D-0733ED1A9C2B}" srcOrd="1" destOrd="0" presId="urn:microsoft.com/office/officeart/2009/3/layout/HorizontalOrganizationChart"/>
    <dgm:cxn modelId="{BDD0FEF3-39C8-EB43-B055-9117DBEFE244}" type="presParOf" srcId="{51AD8E77-3CFB-8649-8705-8B02EAE1EE58}" destId="{B8277272-7F3E-5344-A2FC-B80E407B291B}" srcOrd="1" destOrd="0" presId="urn:microsoft.com/office/officeart/2009/3/layout/HorizontalOrganizationChart"/>
    <dgm:cxn modelId="{17EE3C4E-A4A2-B844-B8C2-EFFC2971D93C}" type="presParOf" srcId="{51AD8E77-3CFB-8649-8705-8B02EAE1EE58}" destId="{A7F84092-FE3E-154B-AFCE-851D4E120C28}" srcOrd="2" destOrd="0" presId="urn:microsoft.com/office/officeart/2009/3/layout/HorizontalOrganizationChart"/>
    <dgm:cxn modelId="{EDF30DB9-5A59-5A4A-8AAE-C7F289F5C6E7}" type="presParOf" srcId="{E8063318-1E43-D64B-8C50-845A68A1F519}" destId="{A9CBC670-09EA-9647-BF95-48749AFB4DFF}" srcOrd="2" destOrd="0" presId="urn:microsoft.com/office/officeart/2009/3/layout/HorizontalOrganizationChart"/>
    <dgm:cxn modelId="{FA7F0526-DB1A-8840-BC38-5DD1DFD1E1DC}" type="presParOf" srcId="{58A2860F-0722-4049-AB37-86445BA42843}" destId="{7CA4E2AA-CDBA-814D-8D7D-E45102B29E31}" srcOrd="4" destOrd="0" presId="urn:microsoft.com/office/officeart/2009/3/layout/HorizontalOrganizationChart"/>
    <dgm:cxn modelId="{051C352B-DE14-F14C-9034-639466163B8A}" type="presParOf" srcId="{58A2860F-0722-4049-AB37-86445BA42843}" destId="{8B2EB003-963F-424C-9ADE-733DCF57E52B}" srcOrd="5" destOrd="0" presId="urn:microsoft.com/office/officeart/2009/3/layout/HorizontalOrganizationChart"/>
    <dgm:cxn modelId="{34093E02-E277-C546-AE79-0FC285CED717}" type="presParOf" srcId="{8B2EB003-963F-424C-9ADE-733DCF57E52B}" destId="{870DF4AF-A99C-6B44-AE6E-14C40B812311}" srcOrd="0" destOrd="0" presId="urn:microsoft.com/office/officeart/2009/3/layout/HorizontalOrganizationChart"/>
    <dgm:cxn modelId="{95734F0D-80CF-174C-8123-DE21600477C2}" type="presParOf" srcId="{870DF4AF-A99C-6B44-AE6E-14C40B812311}" destId="{5575C6A9-66C0-F549-999A-686DE1A4912F}" srcOrd="0" destOrd="0" presId="urn:microsoft.com/office/officeart/2009/3/layout/HorizontalOrganizationChart"/>
    <dgm:cxn modelId="{BA9C52B3-9FD5-CC4D-AFF8-63EF84056E0F}" type="presParOf" srcId="{870DF4AF-A99C-6B44-AE6E-14C40B812311}" destId="{8DE76FFF-19F7-EA49-BA05-8D4A2B13A9C8}" srcOrd="1" destOrd="0" presId="urn:microsoft.com/office/officeart/2009/3/layout/HorizontalOrganizationChart"/>
    <dgm:cxn modelId="{598CB14C-4806-5448-97E6-DDFC7BB5B6A6}" type="presParOf" srcId="{8B2EB003-963F-424C-9ADE-733DCF57E52B}" destId="{953A2E11-D490-6B43-A14C-0235C7E0E471}" srcOrd="1" destOrd="0" presId="urn:microsoft.com/office/officeart/2009/3/layout/HorizontalOrganizationChart"/>
    <dgm:cxn modelId="{1951C5B9-90D7-9E4D-807F-156715A4B5F7}" type="presParOf" srcId="{953A2E11-D490-6B43-A14C-0235C7E0E471}" destId="{86297D8D-FC27-794E-8CC2-234E5F99B138}" srcOrd="0" destOrd="0" presId="urn:microsoft.com/office/officeart/2009/3/layout/HorizontalOrganizationChart"/>
    <dgm:cxn modelId="{1719BB6A-D4F7-E342-9F8F-9B9310CDEC6D}" type="presParOf" srcId="{953A2E11-D490-6B43-A14C-0235C7E0E471}" destId="{684D734A-CCDA-7B41-AB82-EDD626DA00AC}" srcOrd="1" destOrd="0" presId="urn:microsoft.com/office/officeart/2009/3/layout/HorizontalOrganizationChart"/>
    <dgm:cxn modelId="{C2AD9BD8-913A-D54F-A121-7A3045BBC18C}" type="presParOf" srcId="{684D734A-CCDA-7B41-AB82-EDD626DA00AC}" destId="{420A2024-8CAE-C347-AA7B-28AB1C168493}" srcOrd="0" destOrd="0" presId="urn:microsoft.com/office/officeart/2009/3/layout/HorizontalOrganizationChart"/>
    <dgm:cxn modelId="{FAFCA494-16BB-514C-94BB-2B8A8EAFDA92}" type="presParOf" srcId="{420A2024-8CAE-C347-AA7B-28AB1C168493}" destId="{23FCCC8E-9D9F-A64A-BD55-AA645C5FBD6A}" srcOrd="0" destOrd="0" presId="urn:microsoft.com/office/officeart/2009/3/layout/HorizontalOrganizationChart"/>
    <dgm:cxn modelId="{91DE0F62-E994-EF48-8DA8-2FB6E7C8A7A0}" type="presParOf" srcId="{420A2024-8CAE-C347-AA7B-28AB1C168493}" destId="{6ED2EBD4-399A-6540-8DFC-383934E03125}" srcOrd="1" destOrd="0" presId="urn:microsoft.com/office/officeart/2009/3/layout/HorizontalOrganizationChart"/>
    <dgm:cxn modelId="{45943A77-3B2A-5042-8EB4-25FA58D79D05}" type="presParOf" srcId="{684D734A-CCDA-7B41-AB82-EDD626DA00AC}" destId="{A11A36F1-7ADA-B74F-96A6-12C3452B8B69}" srcOrd="1" destOrd="0" presId="urn:microsoft.com/office/officeart/2009/3/layout/HorizontalOrganizationChart"/>
    <dgm:cxn modelId="{4819933D-7B12-614C-87D2-E79109CBE065}" type="presParOf" srcId="{684D734A-CCDA-7B41-AB82-EDD626DA00AC}" destId="{BF97E026-27B9-0344-85AD-03EA2AB61D4C}" srcOrd="2" destOrd="0" presId="urn:microsoft.com/office/officeart/2009/3/layout/HorizontalOrganizationChart"/>
    <dgm:cxn modelId="{275B313A-D684-C441-A679-D392E20BE04F}" type="presParOf" srcId="{953A2E11-D490-6B43-A14C-0235C7E0E471}" destId="{91582E23-C62E-684F-8F44-5729FE36F349}" srcOrd="2" destOrd="0" presId="urn:microsoft.com/office/officeart/2009/3/layout/HorizontalOrganizationChart"/>
    <dgm:cxn modelId="{D1A937C5-4F2A-E24A-8EF1-C22218E52CDB}" type="presParOf" srcId="{953A2E11-D490-6B43-A14C-0235C7E0E471}" destId="{D9B5BB55-2819-4749-8FFA-8B1B272DBA74}" srcOrd="3" destOrd="0" presId="urn:microsoft.com/office/officeart/2009/3/layout/HorizontalOrganizationChart"/>
    <dgm:cxn modelId="{DE088D8F-5DD6-544F-9954-D91A1567B7BA}" type="presParOf" srcId="{D9B5BB55-2819-4749-8FFA-8B1B272DBA74}" destId="{5C1EA796-3230-8543-AE46-44C303E9CCB1}" srcOrd="0" destOrd="0" presId="urn:microsoft.com/office/officeart/2009/3/layout/HorizontalOrganizationChart"/>
    <dgm:cxn modelId="{36C91B5A-D18B-574B-ACF8-3761B39E3FA9}" type="presParOf" srcId="{5C1EA796-3230-8543-AE46-44C303E9CCB1}" destId="{0D07D959-C669-4148-9A2D-8A1896CA1938}" srcOrd="0" destOrd="0" presId="urn:microsoft.com/office/officeart/2009/3/layout/HorizontalOrganizationChart"/>
    <dgm:cxn modelId="{1E95DDA0-C1D5-AF49-9E03-DF4C0FE46050}" type="presParOf" srcId="{5C1EA796-3230-8543-AE46-44C303E9CCB1}" destId="{D7ADC4F5-01AE-484A-BE97-11F64B30BFB5}" srcOrd="1" destOrd="0" presId="urn:microsoft.com/office/officeart/2009/3/layout/HorizontalOrganizationChart"/>
    <dgm:cxn modelId="{BBB79BB9-865D-874E-AE9C-D1AC28486618}" type="presParOf" srcId="{D9B5BB55-2819-4749-8FFA-8B1B272DBA74}" destId="{68603CB6-3C11-0D4D-BD34-340DF639D4B4}" srcOrd="1" destOrd="0" presId="urn:microsoft.com/office/officeart/2009/3/layout/HorizontalOrganizationChart"/>
    <dgm:cxn modelId="{27C8A7C8-AB09-2145-9135-76B804D022D2}" type="presParOf" srcId="{D9B5BB55-2819-4749-8FFA-8B1B272DBA74}" destId="{F412D6B4-5580-A245-AB92-78159C7B4FA9}" srcOrd="2" destOrd="0" presId="urn:microsoft.com/office/officeart/2009/3/layout/HorizontalOrganizationChart"/>
    <dgm:cxn modelId="{15EE05A3-C21A-374D-93F4-52583BAB6D78}" type="presParOf" srcId="{8B2EB003-963F-424C-9ADE-733DCF57E52B}" destId="{5D12890E-C1A5-4E42-A006-F2DA76A41A29}" srcOrd="2" destOrd="0" presId="urn:microsoft.com/office/officeart/2009/3/layout/HorizontalOrganizationChart"/>
    <dgm:cxn modelId="{72485188-6505-904A-86CC-B9A313375916}" type="presParOf" srcId="{58A2860F-0722-4049-AB37-86445BA42843}" destId="{94291322-7C42-9944-9C02-A5C3B471E29C}" srcOrd="6" destOrd="0" presId="urn:microsoft.com/office/officeart/2009/3/layout/HorizontalOrganizationChart"/>
    <dgm:cxn modelId="{3840EE11-4C92-7547-97A0-FD69E506213C}" type="presParOf" srcId="{58A2860F-0722-4049-AB37-86445BA42843}" destId="{95ADE6E2-B1A6-954F-A04C-4E905AFA0A51}" srcOrd="7" destOrd="0" presId="urn:microsoft.com/office/officeart/2009/3/layout/HorizontalOrganizationChart"/>
    <dgm:cxn modelId="{4A907F9C-01C9-4E49-B222-26E5268C0C2C}" type="presParOf" srcId="{95ADE6E2-B1A6-954F-A04C-4E905AFA0A51}" destId="{4AD3A5EB-09BB-F042-8DCD-22B48165DCBA}" srcOrd="0" destOrd="0" presId="urn:microsoft.com/office/officeart/2009/3/layout/HorizontalOrganizationChart"/>
    <dgm:cxn modelId="{A094DEE8-9F22-BC49-8679-DD766CEA6180}" type="presParOf" srcId="{4AD3A5EB-09BB-F042-8DCD-22B48165DCBA}" destId="{A47188F3-718A-AC47-9E24-E8E54C56E21B}" srcOrd="0" destOrd="0" presId="urn:microsoft.com/office/officeart/2009/3/layout/HorizontalOrganizationChart"/>
    <dgm:cxn modelId="{FF0D2CA6-7363-4843-954E-06CD02A4C414}" type="presParOf" srcId="{4AD3A5EB-09BB-F042-8DCD-22B48165DCBA}" destId="{A19B2123-2B4E-1840-ABB5-48E61D9A59D1}" srcOrd="1" destOrd="0" presId="urn:microsoft.com/office/officeart/2009/3/layout/HorizontalOrganizationChart"/>
    <dgm:cxn modelId="{31275CF4-DF9E-2F48-ACC5-1472D48CA642}" type="presParOf" srcId="{95ADE6E2-B1A6-954F-A04C-4E905AFA0A51}" destId="{AE5F2BE1-F6C8-3F4C-B678-3F7C6F7473C3}" srcOrd="1" destOrd="0" presId="urn:microsoft.com/office/officeart/2009/3/layout/HorizontalOrganizationChart"/>
    <dgm:cxn modelId="{950B8883-3775-1C4A-8257-854C25298610}" type="presParOf" srcId="{AE5F2BE1-F6C8-3F4C-B678-3F7C6F7473C3}" destId="{C43A37F8-9261-6C47-BA49-622B2B9810EE}" srcOrd="0" destOrd="0" presId="urn:microsoft.com/office/officeart/2009/3/layout/HorizontalOrganizationChart"/>
    <dgm:cxn modelId="{E964CA9C-A3B9-A446-9DA9-FD2493D2E0D4}" type="presParOf" srcId="{AE5F2BE1-F6C8-3F4C-B678-3F7C6F7473C3}" destId="{B9B1B397-9DB9-1E4E-8FD3-F7F6CCB481EC}" srcOrd="1" destOrd="0" presId="urn:microsoft.com/office/officeart/2009/3/layout/HorizontalOrganizationChart"/>
    <dgm:cxn modelId="{8FCBC680-9321-B34E-9199-9E8ECB954BC2}" type="presParOf" srcId="{B9B1B397-9DB9-1E4E-8FD3-F7F6CCB481EC}" destId="{B98EB08F-4A6D-D74A-BEEA-DF75F48C8A52}" srcOrd="0" destOrd="0" presId="urn:microsoft.com/office/officeart/2009/3/layout/HorizontalOrganizationChart"/>
    <dgm:cxn modelId="{71C8B18A-8943-BA45-ADE4-03449E3FA9A2}" type="presParOf" srcId="{B98EB08F-4A6D-D74A-BEEA-DF75F48C8A52}" destId="{09A3ED7D-E472-5041-BA64-770BBD987043}" srcOrd="0" destOrd="0" presId="urn:microsoft.com/office/officeart/2009/3/layout/HorizontalOrganizationChart"/>
    <dgm:cxn modelId="{A991B425-706A-DF4D-8A8A-549DDB70BDCD}" type="presParOf" srcId="{B98EB08F-4A6D-D74A-BEEA-DF75F48C8A52}" destId="{4C00C62E-5389-BA49-81E3-0D3FC5FB3FD1}" srcOrd="1" destOrd="0" presId="urn:microsoft.com/office/officeart/2009/3/layout/HorizontalOrganizationChart"/>
    <dgm:cxn modelId="{00455D29-0D5C-AD45-9B44-47CDD40EE1CE}" type="presParOf" srcId="{B9B1B397-9DB9-1E4E-8FD3-F7F6CCB481EC}" destId="{A1B5B3EC-81AE-4E43-BDE3-BE5A1EEA057A}" srcOrd="1" destOrd="0" presId="urn:microsoft.com/office/officeart/2009/3/layout/HorizontalOrganizationChart"/>
    <dgm:cxn modelId="{5A23CF74-5ECF-1C48-A563-3D936F5EF2E1}" type="presParOf" srcId="{B9B1B397-9DB9-1E4E-8FD3-F7F6CCB481EC}" destId="{302ED5AC-59B5-444A-9D1C-A105B8789B16}" srcOrd="2" destOrd="0" presId="urn:microsoft.com/office/officeart/2009/3/layout/HorizontalOrganizationChart"/>
    <dgm:cxn modelId="{7A741F14-C604-974D-8670-C39C89CD70F7}" type="presParOf" srcId="{95ADE6E2-B1A6-954F-A04C-4E905AFA0A51}" destId="{58D60D32-96B0-CF4E-B995-474D0E08318F}" srcOrd="2" destOrd="0" presId="urn:microsoft.com/office/officeart/2009/3/layout/HorizontalOrganizationChart"/>
    <dgm:cxn modelId="{1E5CDE51-89F3-B447-946A-DBD89827590A}" type="presParOf" srcId="{798CCC8E-6AF5-524D-91D1-1D7E495C5EB0}" destId="{F504D978-9BF0-6B4B-B680-5C7BA8414184}" srcOrd="2" destOrd="0" presId="urn:microsoft.com/office/officeart/2009/3/layout/HorizontalOrganizationChart"/>
    <dgm:cxn modelId="{205C4376-EAB1-D441-8AB7-A45654791474}" type="presParOf" srcId="{405D9455-0516-884B-8C87-F55832093349}" destId="{AAA96E26-108A-F948-94E4-573357EDE26C}" srcOrd="4" destOrd="0" presId="urn:microsoft.com/office/officeart/2009/3/layout/HorizontalOrganizationChart"/>
    <dgm:cxn modelId="{9E17321F-BFD8-2045-8F36-DFDD8BB431D4}" type="presParOf" srcId="{405D9455-0516-884B-8C87-F55832093349}" destId="{B16350F3-1AAF-6D42-ACBB-5E0D935FFDBF}" srcOrd="5" destOrd="0" presId="urn:microsoft.com/office/officeart/2009/3/layout/HorizontalOrganizationChart"/>
    <dgm:cxn modelId="{BEA91B7F-DE2C-4541-9F6C-0FC81A4BFF99}" type="presParOf" srcId="{B16350F3-1AAF-6D42-ACBB-5E0D935FFDBF}" destId="{ECEA4E86-C073-EE4E-8B2E-66687F87EB6D}" srcOrd="0" destOrd="0" presId="urn:microsoft.com/office/officeart/2009/3/layout/HorizontalOrganizationChart"/>
    <dgm:cxn modelId="{1036B057-C60B-404C-8F8A-D5584D0B2830}" type="presParOf" srcId="{ECEA4E86-C073-EE4E-8B2E-66687F87EB6D}" destId="{F76DA2A9-1201-FE4D-9E09-41CDFB4AF57C}" srcOrd="0" destOrd="0" presId="urn:microsoft.com/office/officeart/2009/3/layout/HorizontalOrganizationChart"/>
    <dgm:cxn modelId="{30DA9283-21E5-C249-87A8-FB7F04080FCD}" type="presParOf" srcId="{ECEA4E86-C073-EE4E-8B2E-66687F87EB6D}" destId="{0245B377-C768-BE4C-A4D8-2C42FCA7F5C8}" srcOrd="1" destOrd="0" presId="urn:microsoft.com/office/officeart/2009/3/layout/HorizontalOrganizationChart"/>
    <dgm:cxn modelId="{E4EC8898-D8CB-964C-B93A-3978EE8121B7}" type="presParOf" srcId="{B16350F3-1AAF-6D42-ACBB-5E0D935FFDBF}" destId="{5CF60D60-C7E9-8948-8341-BF09AF7E3492}" srcOrd="1" destOrd="0" presId="urn:microsoft.com/office/officeart/2009/3/layout/HorizontalOrganizationChart"/>
    <dgm:cxn modelId="{9944F706-319B-5F4B-B494-B5DFA1D458DE}" type="presParOf" srcId="{5CF60D60-C7E9-8948-8341-BF09AF7E3492}" destId="{D1326DEC-B71B-1A4E-B2D1-20B69078B979}" srcOrd="0" destOrd="0" presId="urn:microsoft.com/office/officeart/2009/3/layout/HorizontalOrganizationChart"/>
    <dgm:cxn modelId="{375A6C00-BEEE-A94B-815E-B43362591CD8}" type="presParOf" srcId="{5CF60D60-C7E9-8948-8341-BF09AF7E3492}" destId="{A5EF5B42-6EE3-E240-9274-EC68DD5F8C30}" srcOrd="1" destOrd="0" presId="urn:microsoft.com/office/officeart/2009/3/layout/HorizontalOrganizationChart"/>
    <dgm:cxn modelId="{6FB9C3EA-2B44-F240-98DE-BE2BD2E957AE}" type="presParOf" srcId="{A5EF5B42-6EE3-E240-9274-EC68DD5F8C30}" destId="{F81AC3D9-715F-B741-9951-D6D9A1E8B6CB}" srcOrd="0" destOrd="0" presId="urn:microsoft.com/office/officeart/2009/3/layout/HorizontalOrganizationChart"/>
    <dgm:cxn modelId="{697CFC98-9AE3-3D41-898C-E208734B1FA7}" type="presParOf" srcId="{F81AC3D9-715F-B741-9951-D6D9A1E8B6CB}" destId="{3CCFDD6A-5A92-964A-9834-589E302A2AD9}" srcOrd="0" destOrd="0" presId="urn:microsoft.com/office/officeart/2009/3/layout/HorizontalOrganizationChart"/>
    <dgm:cxn modelId="{C43B0531-DF92-824C-A3B0-52B9D4305222}" type="presParOf" srcId="{F81AC3D9-715F-B741-9951-D6D9A1E8B6CB}" destId="{E6DB0172-040B-FB4F-BB91-AFBC247D7B7A}" srcOrd="1" destOrd="0" presId="urn:microsoft.com/office/officeart/2009/3/layout/HorizontalOrganizationChart"/>
    <dgm:cxn modelId="{EC5DA9EE-F6C0-2848-B615-C032C9442431}" type="presParOf" srcId="{A5EF5B42-6EE3-E240-9274-EC68DD5F8C30}" destId="{D4D267D6-C6AE-D94D-84C1-9A07CC889812}" srcOrd="1" destOrd="0" presId="urn:microsoft.com/office/officeart/2009/3/layout/HorizontalOrganizationChart"/>
    <dgm:cxn modelId="{94796316-15A6-C440-9732-45CBE08C4FAC}" type="presParOf" srcId="{A5EF5B42-6EE3-E240-9274-EC68DD5F8C30}" destId="{3A35D3F9-40A1-6E47-83F9-6DFE33CD4473}" srcOrd="2" destOrd="0" presId="urn:microsoft.com/office/officeart/2009/3/layout/HorizontalOrganizationChart"/>
    <dgm:cxn modelId="{FA789F16-C1A7-AC44-AC8B-3D96518BE587}" type="presParOf" srcId="{5CF60D60-C7E9-8948-8341-BF09AF7E3492}" destId="{2EE8FBDE-F488-5A4F-9111-503CB09448B7}" srcOrd="2" destOrd="0" presId="urn:microsoft.com/office/officeart/2009/3/layout/HorizontalOrganizationChart"/>
    <dgm:cxn modelId="{183C78D6-A74F-0640-90EA-E1E1D9D1231B}" type="presParOf" srcId="{5CF60D60-C7E9-8948-8341-BF09AF7E3492}" destId="{7E21BEE5-5C9E-C141-91F4-C785F48073C2}" srcOrd="3" destOrd="0" presId="urn:microsoft.com/office/officeart/2009/3/layout/HorizontalOrganizationChart"/>
    <dgm:cxn modelId="{6672A4D3-EE8D-EB46-AD94-9C632A5B3360}" type="presParOf" srcId="{7E21BEE5-5C9E-C141-91F4-C785F48073C2}" destId="{ACD0CBE8-817D-D14D-AD9D-F55145B6D0C6}" srcOrd="0" destOrd="0" presId="urn:microsoft.com/office/officeart/2009/3/layout/HorizontalOrganizationChart"/>
    <dgm:cxn modelId="{F132C67C-E447-264A-9AB4-87CCF6178D38}" type="presParOf" srcId="{ACD0CBE8-817D-D14D-AD9D-F55145B6D0C6}" destId="{DB149181-E885-3A4E-AD1F-3747D3BF6A54}" srcOrd="0" destOrd="0" presId="urn:microsoft.com/office/officeart/2009/3/layout/HorizontalOrganizationChart"/>
    <dgm:cxn modelId="{91DA06C5-CD2F-FA4E-8ADA-10F8B8F58838}" type="presParOf" srcId="{ACD0CBE8-817D-D14D-AD9D-F55145B6D0C6}" destId="{492BCFCF-389B-5045-B80E-6C7BBF21FA05}" srcOrd="1" destOrd="0" presId="urn:microsoft.com/office/officeart/2009/3/layout/HorizontalOrganizationChart"/>
    <dgm:cxn modelId="{19FC0B07-7DA1-D144-B915-EAC522EB39BF}" type="presParOf" srcId="{7E21BEE5-5C9E-C141-91F4-C785F48073C2}" destId="{3EFE2E2D-7A55-914B-A99B-98540535B8D6}" srcOrd="1" destOrd="0" presId="urn:microsoft.com/office/officeart/2009/3/layout/HorizontalOrganizationChart"/>
    <dgm:cxn modelId="{A58118F8-254E-1242-9E3A-92D2B0F02B16}" type="presParOf" srcId="{7E21BEE5-5C9E-C141-91F4-C785F48073C2}" destId="{191E4854-DF6A-2A46-AE63-F60A435915CD}" srcOrd="2" destOrd="0" presId="urn:microsoft.com/office/officeart/2009/3/layout/HorizontalOrganizationChart"/>
    <dgm:cxn modelId="{EC6D3049-8F04-5A4E-8FE2-273AF1AC7391}" type="presParOf" srcId="{5CF60D60-C7E9-8948-8341-BF09AF7E3492}" destId="{CC3CCCA7-15FA-5D47-9C0B-A551F70584D6}" srcOrd="4" destOrd="0" presId="urn:microsoft.com/office/officeart/2009/3/layout/HorizontalOrganizationChart"/>
    <dgm:cxn modelId="{3F2C33EC-3CF7-404A-9998-02F443A6CF2A}" type="presParOf" srcId="{5CF60D60-C7E9-8948-8341-BF09AF7E3492}" destId="{DDA11A97-CC84-1C40-AD34-8EECD4417B33}" srcOrd="5" destOrd="0" presId="urn:microsoft.com/office/officeart/2009/3/layout/HorizontalOrganizationChart"/>
    <dgm:cxn modelId="{8C679F78-7463-F947-8BAE-6179394FCE1B}" type="presParOf" srcId="{DDA11A97-CC84-1C40-AD34-8EECD4417B33}" destId="{A9F0BEC6-9FD8-3B43-ACD2-A5FDCB060203}" srcOrd="0" destOrd="0" presId="urn:microsoft.com/office/officeart/2009/3/layout/HorizontalOrganizationChart"/>
    <dgm:cxn modelId="{C96DD109-9C44-A641-9E32-EE0DE578A74B}" type="presParOf" srcId="{A9F0BEC6-9FD8-3B43-ACD2-A5FDCB060203}" destId="{359C60A1-CE4E-5949-82A6-DF567B95B0AD}" srcOrd="0" destOrd="0" presId="urn:microsoft.com/office/officeart/2009/3/layout/HorizontalOrganizationChart"/>
    <dgm:cxn modelId="{0EE2BD5B-625E-8649-BA99-C0C7952F33D1}" type="presParOf" srcId="{A9F0BEC6-9FD8-3B43-ACD2-A5FDCB060203}" destId="{AD76C03B-B8BB-3143-A6DE-D4E3EC348083}" srcOrd="1" destOrd="0" presId="urn:microsoft.com/office/officeart/2009/3/layout/HorizontalOrganizationChart"/>
    <dgm:cxn modelId="{9BA6DBD5-E402-FD42-98BD-1CBDD85C9CF6}" type="presParOf" srcId="{DDA11A97-CC84-1C40-AD34-8EECD4417B33}" destId="{44077164-B849-0548-8BD2-74F5DCC5D66B}" srcOrd="1" destOrd="0" presId="urn:microsoft.com/office/officeart/2009/3/layout/HorizontalOrganizationChart"/>
    <dgm:cxn modelId="{46A4C639-2959-704F-81E6-064F7F6FEB7A}" type="presParOf" srcId="{DDA11A97-CC84-1C40-AD34-8EECD4417B33}" destId="{B07ADCF0-9631-7B41-9AAF-CE51D2A862B6}" srcOrd="2" destOrd="0" presId="urn:microsoft.com/office/officeart/2009/3/layout/HorizontalOrganizationChart"/>
    <dgm:cxn modelId="{151BAA8A-8211-B246-8638-EDA0250ED3A2}" type="presParOf" srcId="{5CF60D60-C7E9-8948-8341-BF09AF7E3492}" destId="{9997EBE7-C5C0-7047-8C0D-4345B72B00B2}" srcOrd="6" destOrd="0" presId="urn:microsoft.com/office/officeart/2009/3/layout/HorizontalOrganizationChart"/>
    <dgm:cxn modelId="{EE209868-DD02-C047-BEC4-E253047E6086}" type="presParOf" srcId="{5CF60D60-C7E9-8948-8341-BF09AF7E3492}" destId="{C03690CF-5A33-B044-BF5C-C9F57EA43976}" srcOrd="7" destOrd="0" presId="urn:microsoft.com/office/officeart/2009/3/layout/HorizontalOrganizationChart"/>
    <dgm:cxn modelId="{225CFC9C-2936-8A4D-B2DD-C262D7C63F4D}" type="presParOf" srcId="{C03690CF-5A33-B044-BF5C-C9F57EA43976}" destId="{DFAF5859-0EDA-AD42-8F9F-E2514A99D535}" srcOrd="0" destOrd="0" presId="urn:microsoft.com/office/officeart/2009/3/layout/HorizontalOrganizationChart"/>
    <dgm:cxn modelId="{DD223933-5C1E-674E-8731-DA86892D002C}" type="presParOf" srcId="{DFAF5859-0EDA-AD42-8F9F-E2514A99D535}" destId="{FCEFB0FD-E787-A741-8F9E-7140CF9B281F}" srcOrd="0" destOrd="0" presId="urn:microsoft.com/office/officeart/2009/3/layout/HorizontalOrganizationChart"/>
    <dgm:cxn modelId="{341CC9BC-2241-5A4E-A6EE-6A62E27F60D1}" type="presParOf" srcId="{DFAF5859-0EDA-AD42-8F9F-E2514A99D535}" destId="{83802819-1AC5-9A4F-ADD2-4B766041EBDB}" srcOrd="1" destOrd="0" presId="urn:microsoft.com/office/officeart/2009/3/layout/HorizontalOrganizationChart"/>
    <dgm:cxn modelId="{C4680A96-342F-654C-9103-D19623B05008}" type="presParOf" srcId="{C03690CF-5A33-B044-BF5C-C9F57EA43976}" destId="{5EA49232-DE28-9349-9DCF-2933B8633560}" srcOrd="1" destOrd="0" presId="urn:microsoft.com/office/officeart/2009/3/layout/HorizontalOrganizationChart"/>
    <dgm:cxn modelId="{B063A248-D740-5149-8A72-F073EBAA4BA1}" type="presParOf" srcId="{C03690CF-5A33-B044-BF5C-C9F57EA43976}" destId="{C2E83CFA-B19D-5F46-B695-5155AD70AEAF}" srcOrd="2" destOrd="0" presId="urn:microsoft.com/office/officeart/2009/3/layout/HorizontalOrganizationChart"/>
    <dgm:cxn modelId="{F44CFE33-89D4-F243-9855-5BF171E2FCDE}" type="presParOf" srcId="{5CF60D60-C7E9-8948-8341-BF09AF7E3492}" destId="{576AEE26-AE4D-234B-8366-62D11B07DF7E}" srcOrd="8" destOrd="0" presId="urn:microsoft.com/office/officeart/2009/3/layout/HorizontalOrganizationChart"/>
    <dgm:cxn modelId="{AE0839ED-5DCF-FC44-ACC0-0CFE6485A783}" type="presParOf" srcId="{5CF60D60-C7E9-8948-8341-BF09AF7E3492}" destId="{47564259-D895-234D-815D-9CDBE398179F}" srcOrd="9" destOrd="0" presId="urn:microsoft.com/office/officeart/2009/3/layout/HorizontalOrganizationChart"/>
    <dgm:cxn modelId="{8A2FF278-FDBB-3540-B438-80614B0790EC}" type="presParOf" srcId="{47564259-D895-234D-815D-9CDBE398179F}" destId="{A89E3822-AE05-9C44-AC69-655203AF5324}" srcOrd="0" destOrd="0" presId="urn:microsoft.com/office/officeart/2009/3/layout/HorizontalOrganizationChart"/>
    <dgm:cxn modelId="{ECF5E529-E162-124D-9495-BD22D1D6AC3E}" type="presParOf" srcId="{A89E3822-AE05-9C44-AC69-655203AF5324}" destId="{E19817D7-E38C-634E-B82E-416BCDF2A5C4}" srcOrd="0" destOrd="0" presId="urn:microsoft.com/office/officeart/2009/3/layout/HorizontalOrganizationChart"/>
    <dgm:cxn modelId="{40E846C1-5E28-EC45-B8EA-790B0C5A9F51}" type="presParOf" srcId="{A89E3822-AE05-9C44-AC69-655203AF5324}" destId="{A19B302F-345E-164B-A8DF-79F1020A74EE}" srcOrd="1" destOrd="0" presId="urn:microsoft.com/office/officeart/2009/3/layout/HorizontalOrganizationChart"/>
    <dgm:cxn modelId="{0A2CCF33-B6F5-5346-A185-3A13446C293E}" type="presParOf" srcId="{47564259-D895-234D-815D-9CDBE398179F}" destId="{401113EB-0EDB-3C42-8E9F-B3B0634B2848}" srcOrd="1" destOrd="0" presId="urn:microsoft.com/office/officeart/2009/3/layout/HorizontalOrganizationChart"/>
    <dgm:cxn modelId="{A6F4F9CB-5B8E-714B-8B8D-138D1B43673C}" type="presParOf" srcId="{47564259-D895-234D-815D-9CDBE398179F}" destId="{834483B1-EC72-324F-B203-577CDFFE7FC9}" srcOrd="2" destOrd="0" presId="urn:microsoft.com/office/officeart/2009/3/layout/HorizontalOrganizationChart"/>
    <dgm:cxn modelId="{A82C08DE-8172-C940-B97D-FAEA806CF853}" type="presParOf" srcId="{B16350F3-1AAF-6D42-ACBB-5E0D935FFDBF}" destId="{25B0A49C-2663-9944-9512-7702A7416C77}" srcOrd="2" destOrd="0" presId="urn:microsoft.com/office/officeart/2009/3/layout/HorizontalOrganizationChart"/>
    <dgm:cxn modelId="{273489C6-52AA-1D41-BEDD-CA5F41EB0122}" type="presParOf" srcId="{405D9455-0516-884B-8C87-F55832093349}" destId="{737CE378-2038-F84E-B05B-2C6789B2799A}" srcOrd="6" destOrd="0" presId="urn:microsoft.com/office/officeart/2009/3/layout/HorizontalOrganizationChart"/>
    <dgm:cxn modelId="{AE7B54A5-20AB-EE41-9A3D-9E290C28E4CA}" type="presParOf" srcId="{405D9455-0516-884B-8C87-F55832093349}" destId="{00CE6786-1014-2C48-9D44-BEC2CA7EE2DB}" srcOrd="7" destOrd="0" presId="urn:microsoft.com/office/officeart/2009/3/layout/HorizontalOrganizationChart"/>
    <dgm:cxn modelId="{1C26B52E-9BE7-E84D-B58C-018AF476B6FD}" type="presParOf" srcId="{00CE6786-1014-2C48-9D44-BEC2CA7EE2DB}" destId="{BF5E6F55-8215-0C46-BAFB-836E85DD1572}" srcOrd="0" destOrd="0" presId="urn:microsoft.com/office/officeart/2009/3/layout/HorizontalOrganizationChart"/>
    <dgm:cxn modelId="{8A965B3D-6AD1-FB49-8857-C702554D99ED}" type="presParOf" srcId="{BF5E6F55-8215-0C46-BAFB-836E85DD1572}" destId="{3A1A8EE8-0A29-7D43-8DE7-A5E2D67374E5}" srcOrd="0" destOrd="0" presId="urn:microsoft.com/office/officeart/2009/3/layout/HorizontalOrganizationChart"/>
    <dgm:cxn modelId="{0262B49A-CAC6-6F46-8396-8BCAADC1CC6D}" type="presParOf" srcId="{BF5E6F55-8215-0C46-BAFB-836E85DD1572}" destId="{C2B0CEB8-A151-E74F-B9D7-E20E719B37F4}" srcOrd="1" destOrd="0" presId="urn:microsoft.com/office/officeart/2009/3/layout/HorizontalOrganizationChart"/>
    <dgm:cxn modelId="{E56D1ECE-323A-8A42-92F4-3355596465D1}" type="presParOf" srcId="{00CE6786-1014-2C48-9D44-BEC2CA7EE2DB}" destId="{8C99F4E4-C0F8-374B-B9C2-A7C8CD3F4DB2}" srcOrd="1" destOrd="0" presId="urn:microsoft.com/office/officeart/2009/3/layout/HorizontalOrganizationChart"/>
    <dgm:cxn modelId="{B2E407F9-7587-744E-ACFD-1B77C78C6AF5}" type="presParOf" srcId="{00CE6786-1014-2C48-9D44-BEC2CA7EE2DB}" destId="{0D4FA6ED-D964-2E42-AAAC-22110B2EF185}" srcOrd="2" destOrd="0" presId="urn:microsoft.com/office/officeart/2009/3/layout/HorizontalOrganizationChart"/>
    <dgm:cxn modelId="{4971C953-0A4C-4DE9-ADD8-65FB36B0478D}" type="presParOf" srcId="{3F1F0832-1132-AC4E-A6C8-8259B048AE2B}" destId="{DE591DDB-056D-CE4C-9A7D-29BC96EF278D}" srcOrd="2" destOrd="0" presId="urn:microsoft.com/office/officeart/2009/3/layout/HorizontalOrganizationChart"/>
  </dgm:cxnLst>
  <dgm:bg/>
  <dgm:whole>
    <a:ln w="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CE378-2038-F84E-B05B-2C6789B2799A}">
      <dsp:nvSpPr>
        <dsp:cNvPr id="0" name=""/>
        <dsp:cNvSpPr/>
      </dsp:nvSpPr>
      <dsp:spPr>
        <a:xfrm>
          <a:off x="2024324" y="6134601"/>
          <a:ext cx="423946" cy="5940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259" y="0"/>
              </a:lnTo>
              <a:lnTo>
                <a:pt x="220259" y="5940151"/>
              </a:lnTo>
              <a:lnTo>
                <a:pt x="423946" y="594015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AEE26-AE4D-234B-8366-62D11B07DF7E}">
      <dsp:nvSpPr>
        <dsp:cNvPr id="0" name=""/>
        <dsp:cNvSpPr/>
      </dsp:nvSpPr>
      <dsp:spPr>
        <a:xfrm>
          <a:off x="4470559" y="9767376"/>
          <a:ext cx="407374" cy="1751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687" y="0"/>
              </a:lnTo>
              <a:lnTo>
                <a:pt x="203687" y="1751709"/>
              </a:lnTo>
              <a:lnTo>
                <a:pt x="407374" y="175170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7EBE7-C5C0-7047-8C0D-4345B72B00B2}">
      <dsp:nvSpPr>
        <dsp:cNvPr id="0" name=""/>
        <dsp:cNvSpPr/>
      </dsp:nvSpPr>
      <dsp:spPr>
        <a:xfrm>
          <a:off x="4470559" y="9767376"/>
          <a:ext cx="407374" cy="875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687" y="0"/>
              </a:lnTo>
              <a:lnTo>
                <a:pt x="203687" y="875854"/>
              </a:lnTo>
              <a:lnTo>
                <a:pt x="407374" y="87585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CCCA7-15FA-5D47-9C0B-A551F70584D6}">
      <dsp:nvSpPr>
        <dsp:cNvPr id="0" name=""/>
        <dsp:cNvSpPr/>
      </dsp:nvSpPr>
      <dsp:spPr>
        <a:xfrm>
          <a:off x="4470559" y="9721656"/>
          <a:ext cx="40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37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8FBDE-F488-5A4F-9111-503CB09448B7}">
      <dsp:nvSpPr>
        <dsp:cNvPr id="0" name=""/>
        <dsp:cNvSpPr/>
      </dsp:nvSpPr>
      <dsp:spPr>
        <a:xfrm>
          <a:off x="4470559" y="8891521"/>
          <a:ext cx="407374" cy="875854"/>
        </a:xfrm>
        <a:custGeom>
          <a:avLst/>
          <a:gdLst/>
          <a:ahLst/>
          <a:cxnLst/>
          <a:rect l="0" t="0" r="0" b="0"/>
          <a:pathLst>
            <a:path>
              <a:moveTo>
                <a:pt x="0" y="875854"/>
              </a:moveTo>
              <a:lnTo>
                <a:pt x="203687" y="875854"/>
              </a:lnTo>
              <a:lnTo>
                <a:pt x="203687" y="0"/>
              </a:lnTo>
              <a:lnTo>
                <a:pt x="40737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26DEC-B71B-1A4E-B2D1-20B69078B979}">
      <dsp:nvSpPr>
        <dsp:cNvPr id="0" name=""/>
        <dsp:cNvSpPr/>
      </dsp:nvSpPr>
      <dsp:spPr>
        <a:xfrm>
          <a:off x="4470559" y="8015667"/>
          <a:ext cx="407374" cy="1751709"/>
        </a:xfrm>
        <a:custGeom>
          <a:avLst/>
          <a:gdLst/>
          <a:ahLst/>
          <a:cxnLst/>
          <a:rect l="0" t="0" r="0" b="0"/>
          <a:pathLst>
            <a:path>
              <a:moveTo>
                <a:pt x="0" y="1751709"/>
              </a:moveTo>
              <a:lnTo>
                <a:pt x="203687" y="1751709"/>
              </a:lnTo>
              <a:lnTo>
                <a:pt x="203687" y="0"/>
              </a:lnTo>
              <a:lnTo>
                <a:pt x="40737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96E26-108A-F948-94E4-573357EDE26C}">
      <dsp:nvSpPr>
        <dsp:cNvPr id="0" name=""/>
        <dsp:cNvSpPr/>
      </dsp:nvSpPr>
      <dsp:spPr>
        <a:xfrm>
          <a:off x="2024324" y="6134601"/>
          <a:ext cx="409362" cy="3632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5" y="0"/>
              </a:lnTo>
              <a:lnTo>
                <a:pt x="205675" y="3632775"/>
              </a:lnTo>
              <a:lnTo>
                <a:pt x="409362" y="363277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A37F8-9261-6C47-BA49-622B2B9810EE}">
      <dsp:nvSpPr>
        <dsp:cNvPr id="0" name=""/>
        <dsp:cNvSpPr/>
      </dsp:nvSpPr>
      <dsp:spPr>
        <a:xfrm>
          <a:off x="6914805" y="7094092"/>
          <a:ext cx="40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37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91322-7C42-9944-9C02-A5C3B471E29C}">
      <dsp:nvSpPr>
        <dsp:cNvPr id="0" name=""/>
        <dsp:cNvSpPr/>
      </dsp:nvSpPr>
      <dsp:spPr>
        <a:xfrm>
          <a:off x="4470559" y="5388102"/>
          <a:ext cx="407374" cy="1751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687" y="0"/>
              </a:lnTo>
              <a:lnTo>
                <a:pt x="203687" y="1751709"/>
              </a:lnTo>
              <a:lnTo>
                <a:pt x="407374" y="175170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82E23-C62E-684F-8F44-5729FE36F349}">
      <dsp:nvSpPr>
        <dsp:cNvPr id="0" name=""/>
        <dsp:cNvSpPr/>
      </dsp:nvSpPr>
      <dsp:spPr>
        <a:xfrm>
          <a:off x="6914805" y="5826029"/>
          <a:ext cx="407374" cy="43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687" y="0"/>
              </a:lnTo>
              <a:lnTo>
                <a:pt x="203687" y="437927"/>
              </a:lnTo>
              <a:lnTo>
                <a:pt x="407374" y="4379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97D8D-FC27-794E-8CC2-234E5F99B138}">
      <dsp:nvSpPr>
        <dsp:cNvPr id="0" name=""/>
        <dsp:cNvSpPr/>
      </dsp:nvSpPr>
      <dsp:spPr>
        <a:xfrm>
          <a:off x="6914805" y="5388102"/>
          <a:ext cx="407374" cy="437927"/>
        </a:xfrm>
        <a:custGeom>
          <a:avLst/>
          <a:gdLst/>
          <a:ahLst/>
          <a:cxnLst/>
          <a:rect l="0" t="0" r="0" b="0"/>
          <a:pathLst>
            <a:path>
              <a:moveTo>
                <a:pt x="0" y="437927"/>
              </a:moveTo>
              <a:lnTo>
                <a:pt x="203687" y="437927"/>
              </a:lnTo>
              <a:lnTo>
                <a:pt x="203687" y="0"/>
              </a:lnTo>
              <a:lnTo>
                <a:pt x="40737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4E2AA-CDBA-814D-8D7D-E45102B29E31}">
      <dsp:nvSpPr>
        <dsp:cNvPr id="0" name=""/>
        <dsp:cNvSpPr/>
      </dsp:nvSpPr>
      <dsp:spPr>
        <a:xfrm>
          <a:off x="4470559" y="5388102"/>
          <a:ext cx="407374" cy="43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687" y="0"/>
              </a:lnTo>
              <a:lnTo>
                <a:pt x="203687" y="437927"/>
              </a:lnTo>
              <a:lnTo>
                <a:pt x="407374" y="4379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59AD6-BEA7-174D-8EB3-65BFD60279A9}">
      <dsp:nvSpPr>
        <dsp:cNvPr id="0" name=""/>
        <dsp:cNvSpPr/>
      </dsp:nvSpPr>
      <dsp:spPr>
        <a:xfrm>
          <a:off x="6914805" y="4466527"/>
          <a:ext cx="40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37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2C066-F630-4045-8CB2-495EAAD65EA2}">
      <dsp:nvSpPr>
        <dsp:cNvPr id="0" name=""/>
        <dsp:cNvSpPr/>
      </dsp:nvSpPr>
      <dsp:spPr>
        <a:xfrm>
          <a:off x="4470559" y="4512247"/>
          <a:ext cx="407374" cy="875854"/>
        </a:xfrm>
        <a:custGeom>
          <a:avLst/>
          <a:gdLst/>
          <a:ahLst/>
          <a:cxnLst/>
          <a:rect l="0" t="0" r="0" b="0"/>
          <a:pathLst>
            <a:path>
              <a:moveTo>
                <a:pt x="0" y="875854"/>
              </a:moveTo>
              <a:lnTo>
                <a:pt x="203687" y="875854"/>
              </a:lnTo>
              <a:lnTo>
                <a:pt x="203687" y="0"/>
              </a:lnTo>
              <a:lnTo>
                <a:pt x="40737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A238B-779A-4C41-A4C0-1A2087DFC52E}">
      <dsp:nvSpPr>
        <dsp:cNvPr id="0" name=""/>
        <dsp:cNvSpPr/>
      </dsp:nvSpPr>
      <dsp:spPr>
        <a:xfrm>
          <a:off x="6914805" y="3590672"/>
          <a:ext cx="40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37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24093-C1D1-524D-95FC-6A8857A54216}">
      <dsp:nvSpPr>
        <dsp:cNvPr id="0" name=""/>
        <dsp:cNvSpPr/>
      </dsp:nvSpPr>
      <dsp:spPr>
        <a:xfrm>
          <a:off x="4470559" y="3636392"/>
          <a:ext cx="407374" cy="1751709"/>
        </a:xfrm>
        <a:custGeom>
          <a:avLst/>
          <a:gdLst/>
          <a:ahLst/>
          <a:cxnLst/>
          <a:rect l="0" t="0" r="0" b="0"/>
          <a:pathLst>
            <a:path>
              <a:moveTo>
                <a:pt x="0" y="1751709"/>
              </a:moveTo>
              <a:lnTo>
                <a:pt x="203687" y="1751709"/>
              </a:lnTo>
              <a:lnTo>
                <a:pt x="203687" y="0"/>
              </a:lnTo>
              <a:lnTo>
                <a:pt x="40737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10339-2BFE-5848-9F28-706DE304EE06}">
      <dsp:nvSpPr>
        <dsp:cNvPr id="0" name=""/>
        <dsp:cNvSpPr/>
      </dsp:nvSpPr>
      <dsp:spPr>
        <a:xfrm>
          <a:off x="2024324" y="5388102"/>
          <a:ext cx="409362" cy="746499"/>
        </a:xfrm>
        <a:custGeom>
          <a:avLst/>
          <a:gdLst/>
          <a:ahLst/>
          <a:cxnLst/>
          <a:rect l="0" t="0" r="0" b="0"/>
          <a:pathLst>
            <a:path>
              <a:moveTo>
                <a:pt x="0" y="746499"/>
              </a:moveTo>
              <a:lnTo>
                <a:pt x="205675" y="746499"/>
              </a:lnTo>
              <a:lnTo>
                <a:pt x="205675" y="0"/>
              </a:lnTo>
              <a:lnTo>
                <a:pt x="409362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4592C-84E8-C14B-A8DD-EEFAC5BEA078}">
      <dsp:nvSpPr>
        <dsp:cNvPr id="0" name=""/>
        <dsp:cNvSpPr/>
      </dsp:nvSpPr>
      <dsp:spPr>
        <a:xfrm>
          <a:off x="4470559" y="1813413"/>
          <a:ext cx="407374" cy="947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687" y="0"/>
              </a:lnTo>
              <a:lnTo>
                <a:pt x="203687" y="947124"/>
              </a:lnTo>
              <a:lnTo>
                <a:pt x="407374" y="94712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F103F-A1A5-DA4E-A2DD-C5BA1A865DF8}">
      <dsp:nvSpPr>
        <dsp:cNvPr id="0" name=""/>
        <dsp:cNvSpPr/>
      </dsp:nvSpPr>
      <dsp:spPr>
        <a:xfrm>
          <a:off x="4470559" y="1767693"/>
          <a:ext cx="4073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37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D6455-CBA6-BA44-89B1-4EF98F7EDFA6}">
      <dsp:nvSpPr>
        <dsp:cNvPr id="0" name=""/>
        <dsp:cNvSpPr/>
      </dsp:nvSpPr>
      <dsp:spPr>
        <a:xfrm>
          <a:off x="4470559" y="866289"/>
          <a:ext cx="407374" cy="947124"/>
        </a:xfrm>
        <a:custGeom>
          <a:avLst/>
          <a:gdLst/>
          <a:ahLst/>
          <a:cxnLst/>
          <a:rect l="0" t="0" r="0" b="0"/>
          <a:pathLst>
            <a:path>
              <a:moveTo>
                <a:pt x="0" y="947124"/>
              </a:moveTo>
              <a:lnTo>
                <a:pt x="203687" y="947124"/>
              </a:lnTo>
              <a:lnTo>
                <a:pt x="203687" y="0"/>
              </a:lnTo>
              <a:lnTo>
                <a:pt x="40737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4EB0B-9CD6-DD4D-9551-E8BC5C2CF2DF}">
      <dsp:nvSpPr>
        <dsp:cNvPr id="0" name=""/>
        <dsp:cNvSpPr/>
      </dsp:nvSpPr>
      <dsp:spPr>
        <a:xfrm>
          <a:off x="2024324" y="1813413"/>
          <a:ext cx="409362" cy="4321187"/>
        </a:xfrm>
        <a:custGeom>
          <a:avLst/>
          <a:gdLst/>
          <a:ahLst/>
          <a:cxnLst/>
          <a:rect l="0" t="0" r="0" b="0"/>
          <a:pathLst>
            <a:path>
              <a:moveTo>
                <a:pt x="0" y="4321187"/>
              </a:moveTo>
              <a:lnTo>
                <a:pt x="205675" y="4321187"/>
              </a:lnTo>
              <a:lnTo>
                <a:pt x="205675" y="0"/>
              </a:lnTo>
              <a:lnTo>
                <a:pt x="409362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2A0B5-7E29-0344-A98F-E8A26F588DCB}">
      <dsp:nvSpPr>
        <dsp:cNvPr id="0" name=""/>
        <dsp:cNvSpPr/>
      </dsp:nvSpPr>
      <dsp:spPr>
        <a:xfrm>
          <a:off x="0" y="5721988"/>
          <a:ext cx="2024324" cy="82522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1 World Beats</a:t>
          </a:r>
          <a:endParaRPr lang="en-US" sz="1300" b="0" kern="1200" dirty="0" smtClean="0">
            <a:latin typeface="+mj-lt"/>
            <a:cs typeface="Arial"/>
          </a:endParaRPr>
        </a:p>
      </dsp:txBody>
      <dsp:txXfrm>
        <a:off x="0" y="5721988"/>
        <a:ext cx="2024324" cy="825225"/>
      </dsp:txXfrm>
    </dsp:sp>
    <dsp:sp modelId="{A87DD8E9-BD13-8049-A405-319C33D24B0F}">
      <dsp:nvSpPr>
        <dsp:cNvPr id="0" name=""/>
        <dsp:cNvSpPr/>
      </dsp:nvSpPr>
      <dsp:spPr>
        <a:xfrm>
          <a:off x="2433687" y="1502790"/>
          <a:ext cx="2036871" cy="62124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2 Shake, </a:t>
          </a:r>
          <a:br>
            <a:rPr lang="en-US" sz="1300" b="0" kern="1200" dirty="0" smtClean="0">
              <a:latin typeface="+mj-lt"/>
              <a:cs typeface="Arial"/>
            </a:rPr>
          </a:br>
          <a:r>
            <a:rPr lang="en-US" sz="1300" b="0" kern="1200" dirty="0" smtClean="0">
              <a:latin typeface="+mj-lt"/>
              <a:cs typeface="Arial"/>
            </a:rPr>
            <a:t>Scrape &amp; Strike!</a:t>
          </a:r>
        </a:p>
      </dsp:txBody>
      <dsp:txXfrm>
        <a:off x="2433687" y="1502790"/>
        <a:ext cx="2036871" cy="621245"/>
      </dsp:txXfrm>
    </dsp:sp>
    <dsp:sp modelId="{9C27AA0A-D7C1-7842-8AEA-0D6BF89787F0}">
      <dsp:nvSpPr>
        <dsp:cNvPr id="0" name=""/>
        <dsp:cNvSpPr/>
      </dsp:nvSpPr>
      <dsp:spPr>
        <a:xfrm>
          <a:off x="4877933" y="555666"/>
          <a:ext cx="2036871" cy="621245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3 Creating</a:t>
          </a:r>
          <a:br>
            <a:rPr lang="en-US" sz="1300" b="0" kern="1200" dirty="0" smtClean="0">
              <a:latin typeface="+mj-lt"/>
              <a:cs typeface="Arial"/>
            </a:rPr>
          </a:br>
          <a:r>
            <a:rPr lang="en-US" sz="1300" b="0" kern="1200" dirty="0" smtClean="0">
              <a:latin typeface="+mj-lt"/>
              <a:cs typeface="Arial"/>
            </a:rPr>
            <a:t>the Beat</a:t>
          </a:r>
        </a:p>
      </dsp:txBody>
      <dsp:txXfrm>
        <a:off x="4908260" y="585993"/>
        <a:ext cx="1976217" cy="560591"/>
      </dsp:txXfrm>
    </dsp:sp>
    <dsp:sp modelId="{53CAF2AD-51FB-874C-AF15-0C13E8018B85}">
      <dsp:nvSpPr>
        <dsp:cNvPr id="0" name=""/>
        <dsp:cNvSpPr/>
      </dsp:nvSpPr>
      <dsp:spPr>
        <a:xfrm>
          <a:off x="4877933" y="1431521"/>
          <a:ext cx="2036871" cy="763784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4 The </a:t>
          </a:r>
          <a:r>
            <a:rPr lang="en-US" sz="1300" b="0" kern="1200" dirty="0" err="1" smtClean="0">
              <a:latin typeface="+mj-lt"/>
              <a:cs typeface="Arial"/>
            </a:rPr>
            <a:t>Rolllll</a:t>
          </a:r>
          <a:r>
            <a:rPr lang="en-US" sz="1300" b="0" kern="1200" dirty="0" smtClean="0">
              <a:latin typeface="+mj-lt"/>
              <a:cs typeface="Arial"/>
            </a:rPr>
            <a:t/>
          </a:r>
          <a:br>
            <a:rPr lang="en-US" sz="1300" b="0" kern="1200" dirty="0" smtClean="0">
              <a:latin typeface="+mj-lt"/>
              <a:cs typeface="Arial"/>
            </a:rPr>
          </a:br>
          <a:r>
            <a:rPr lang="en-US" sz="1300" b="0" kern="1200" dirty="0" smtClean="0">
              <a:latin typeface="+mj-lt"/>
              <a:cs typeface="Arial"/>
            </a:rPr>
            <a:t>of Drumming</a:t>
          </a:r>
        </a:p>
      </dsp:txBody>
      <dsp:txXfrm>
        <a:off x="4915218" y="1468806"/>
        <a:ext cx="1962301" cy="689214"/>
      </dsp:txXfrm>
    </dsp:sp>
    <dsp:sp modelId="{75A16382-1947-3B43-8222-F8F05E0DAF1F}">
      <dsp:nvSpPr>
        <dsp:cNvPr id="0" name=""/>
        <dsp:cNvSpPr/>
      </dsp:nvSpPr>
      <dsp:spPr>
        <a:xfrm>
          <a:off x="4877933" y="2449914"/>
          <a:ext cx="2036871" cy="621245"/>
        </a:xfrm>
        <a:prstGeom prst="round2Diag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5 Drumming</a:t>
          </a:r>
          <a:br>
            <a:rPr lang="en-US" sz="1300" b="0" kern="1200" dirty="0" smtClean="0">
              <a:latin typeface="+mj-lt"/>
              <a:cs typeface="Arial"/>
            </a:rPr>
          </a:br>
          <a:r>
            <a:rPr lang="en-US" sz="1300" b="0" kern="1200" dirty="0" smtClean="0">
              <a:latin typeface="+mj-lt"/>
              <a:cs typeface="Arial"/>
            </a:rPr>
            <a:t>Around the </a:t>
          </a:r>
          <a:br>
            <a:rPr lang="en-US" sz="1300" b="0" kern="1200" dirty="0" smtClean="0">
              <a:latin typeface="+mj-lt"/>
              <a:cs typeface="Arial"/>
            </a:rPr>
          </a:br>
          <a:r>
            <a:rPr lang="en-US" sz="1300" b="0" kern="1200" dirty="0" smtClean="0">
              <a:latin typeface="+mj-lt"/>
              <a:cs typeface="Arial"/>
            </a:rPr>
            <a:t>World</a:t>
          </a:r>
        </a:p>
      </dsp:txBody>
      <dsp:txXfrm>
        <a:off x="4908260" y="2480241"/>
        <a:ext cx="1976217" cy="560591"/>
      </dsp:txXfrm>
    </dsp:sp>
    <dsp:sp modelId="{33149AB3-26FD-344A-9045-57616142AF3E}">
      <dsp:nvSpPr>
        <dsp:cNvPr id="0" name=""/>
        <dsp:cNvSpPr/>
      </dsp:nvSpPr>
      <dsp:spPr>
        <a:xfrm>
          <a:off x="2433687" y="5077479"/>
          <a:ext cx="2036871" cy="62124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6 From Tribal </a:t>
          </a:r>
          <a:br>
            <a:rPr lang="en-US" sz="1300" b="0" kern="1200" dirty="0" smtClean="0">
              <a:latin typeface="+mj-lt"/>
              <a:cs typeface="Arial"/>
            </a:rPr>
          </a:br>
          <a:r>
            <a:rPr lang="en-US" sz="1300" b="0" kern="1200" dirty="0" smtClean="0">
              <a:latin typeface="+mj-lt"/>
              <a:cs typeface="Arial"/>
            </a:rPr>
            <a:t>Beats to Master </a:t>
          </a:r>
          <a:br>
            <a:rPr lang="en-US" sz="1300" b="0" kern="1200" dirty="0" smtClean="0">
              <a:latin typeface="+mj-lt"/>
              <a:cs typeface="Arial"/>
            </a:rPr>
          </a:br>
          <a:r>
            <a:rPr lang="en-US" sz="1300" b="0" kern="1200" dirty="0" smtClean="0">
              <a:latin typeface="+mj-lt"/>
              <a:cs typeface="Arial"/>
            </a:rPr>
            <a:t>Drummers</a:t>
          </a:r>
        </a:p>
      </dsp:txBody>
      <dsp:txXfrm>
        <a:off x="2433687" y="5077479"/>
        <a:ext cx="2036871" cy="621245"/>
      </dsp:txXfrm>
    </dsp:sp>
    <dsp:sp modelId="{86DDE991-D4D7-9A4C-B7C6-7A3B60477667}">
      <dsp:nvSpPr>
        <dsp:cNvPr id="0" name=""/>
        <dsp:cNvSpPr/>
      </dsp:nvSpPr>
      <dsp:spPr>
        <a:xfrm>
          <a:off x="4877933" y="3325769"/>
          <a:ext cx="2036871" cy="621245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7 Tribal Beats</a:t>
          </a:r>
        </a:p>
      </dsp:txBody>
      <dsp:txXfrm>
        <a:off x="4908260" y="3356096"/>
        <a:ext cx="1976217" cy="560591"/>
      </dsp:txXfrm>
    </dsp:sp>
    <dsp:sp modelId="{E6EEFAAF-F3DE-0944-8783-9DBDADDAF56B}">
      <dsp:nvSpPr>
        <dsp:cNvPr id="0" name=""/>
        <dsp:cNvSpPr/>
      </dsp:nvSpPr>
      <dsp:spPr>
        <a:xfrm>
          <a:off x="7322179" y="3325769"/>
          <a:ext cx="2036871" cy="621245"/>
        </a:xfrm>
        <a:prstGeom prst="round2Diag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8 West African </a:t>
          </a:r>
          <a:br>
            <a:rPr lang="en-US" sz="1300" b="0" kern="1200" dirty="0" smtClean="0">
              <a:latin typeface="+mj-lt"/>
              <a:cs typeface="Arial"/>
            </a:rPr>
          </a:br>
          <a:r>
            <a:rPr lang="en-US" sz="1300" b="0" kern="1200" dirty="0" smtClean="0">
              <a:latin typeface="+mj-lt"/>
              <a:cs typeface="Arial"/>
            </a:rPr>
            <a:t>Tribal Drumming</a:t>
          </a:r>
        </a:p>
      </dsp:txBody>
      <dsp:txXfrm>
        <a:off x="7352506" y="3356096"/>
        <a:ext cx="1976217" cy="560591"/>
      </dsp:txXfrm>
    </dsp:sp>
    <dsp:sp modelId="{3F415969-6352-BB4B-A314-5032B5193A1E}">
      <dsp:nvSpPr>
        <dsp:cNvPr id="0" name=""/>
        <dsp:cNvSpPr/>
      </dsp:nvSpPr>
      <dsp:spPr>
        <a:xfrm>
          <a:off x="4877933" y="4201624"/>
          <a:ext cx="2036871" cy="621245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9 Big Noise!</a:t>
          </a:r>
        </a:p>
      </dsp:txBody>
      <dsp:txXfrm>
        <a:off x="4908260" y="4231951"/>
        <a:ext cx="1976217" cy="560591"/>
      </dsp:txXfrm>
    </dsp:sp>
    <dsp:sp modelId="{7EBCE4B2-AE22-2746-8E87-2F94F2C1ACD7}">
      <dsp:nvSpPr>
        <dsp:cNvPr id="0" name=""/>
        <dsp:cNvSpPr/>
      </dsp:nvSpPr>
      <dsp:spPr>
        <a:xfrm>
          <a:off x="7322179" y="4201624"/>
          <a:ext cx="2036871" cy="621245"/>
        </a:xfrm>
        <a:prstGeom prst="round2Diag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10 Indonesian</a:t>
          </a:r>
          <a:br>
            <a:rPr lang="en-US" sz="1300" b="0" kern="1200" dirty="0" smtClean="0">
              <a:latin typeface="+mj-lt"/>
              <a:cs typeface="Arial"/>
            </a:rPr>
          </a:br>
          <a:r>
            <a:rPr lang="en-US" sz="1300" b="0" kern="1200" dirty="0" smtClean="0">
              <a:latin typeface="+mj-lt"/>
              <a:cs typeface="Arial"/>
            </a:rPr>
            <a:t>Gamelan</a:t>
          </a:r>
        </a:p>
      </dsp:txBody>
      <dsp:txXfrm>
        <a:off x="7352506" y="4231951"/>
        <a:ext cx="1976217" cy="560591"/>
      </dsp:txXfrm>
    </dsp:sp>
    <dsp:sp modelId="{5575C6A9-66C0-F549-999A-686DE1A4912F}">
      <dsp:nvSpPr>
        <dsp:cNvPr id="0" name=""/>
        <dsp:cNvSpPr/>
      </dsp:nvSpPr>
      <dsp:spPr>
        <a:xfrm>
          <a:off x="4877933" y="5515406"/>
          <a:ext cx="2036871" cy="621245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11 Master </a:t>
          </a:r>
          <a:br>
            <a:rPr lang="en-US" sz="1300" b="0" kern="1200" dirty="0" smtClean="0">
              <a:latin typeface="+mj-lt"/>
              <a:cs typeface="Arial"/>
            </a:rPr>
          </a:br>
          <a:r>
            <a:rPr lang="en-US" sz="1300" b="0" kern="1200" dirty="0" smtClean="0">
              <a:latin typeface="+mj-lt"/>
              <a:cs typeface="Arial"/>
            </a:rPr>
            <a:t>Drummers</a:t>
          </a:r>
        </a:p>
      </dsp:txBody>
      <dsp:txXfrm>
        <a:off x="4908260" y="5545733"/>
        <a:ext cx="1976217" cy="560591"/>
      </dsp:txXfrm>
    </dsp:sp>
    <dsp:sp modelId="{23FCCC8E-9D9F-A64A-BD55-AA645C5FBD6A}">
      <dsp:nvSpPr>
        <dsp:cNvPr id="0" name=""/>
        <dsp:cNvSpPr/>
      </dsp:nvSpPr>
      <dsp:spPr>
        <a:xfrm>
          <a:off x="7322179" y="5077479"/>
          <a:ext cx="2036871" cy="621245"/>
        </a:xfrm>
        <a:prstGeom prst="round2Diag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12 Tabla</a:t>
          </a:r>
        </a:p>
      </dsp:txBody>
      <dsp:txXfrm>
        <a:off x="7352506" y="5107806"/>
        <a:ext cx="1976217" cy="560591"/>
      </dsp:txXfrm>
    </dsp:sp>
    <dsp:sp modelId="{0D07D959-C669-4148-9A2D-8A1896CA1938}">
      <dsp:nvSpPr>
        <dsp:cNvPr id="0" name=""/>
        <dsp:cNvSpPr/>
      </dsp:nvSpPr>
      <dsp:spPr>
        <a:xfrm>
          <a:off x="7322179" y="5953334"/>
          <a:ext cx="2036871" cy="621245"/>
        </a:xfrm>
        <a:prstGeom prst="round2Diag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13 </a:t>
          </a:r>
          <a:r>
            <a:rPr lang="en-US" sz="1300" b="0" kern="1200" dirty="0" err="1" smtClean="0">
              <a:latin typeface="+mj-lt"/>
              <a:cs typeface="Arial"/>
            </a:rPr>
            <a:t>Tonbak</a:t>
          </a:r>
          <a:endParaRPr lang="en-US" sz="1300" b="0" kern="1200" dirty="0" smtClean="0">
            <a:latin typeface="+mj-lt"/>
            <a:cs typeface="Arial"/>
          </a:endParaRPr>
        </a:p>
      </dsp:txBody>
      <dsp:txXfrm>
        <a:off x="7352506" y="5983661"/>
        <a:ext cx="1976217" cy="560591"/>
      </dsp:txXfrm>
    </dsp:sp>
    <dsp:sp modelId="{A47188F3-718A-AC47-9E24-E8E54C56E21B}">
      <dsp:nvSpPr>
        <dsp:cNvPr id="0" name=""/>
        <dsp:cNvSpPr/>
      </dsp:nvSpPr>
      <dsp:spPr>
        <a:xfrm>
          <a:off x="4877933" y="6829189"/>
          <a:ext cx="2036871" cy="621245"/>
        </a:xfrm>
        <a:prstGeom prst="round2Diag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14 Electro Beats</a:t>
          </a:r>
        </a:p>
      </dsp:txBody>
      <dsp:txXfrm>
        <a:off x="4908260" y="6859516"/>
        <a:ext cx="1976217" cy="560591"/>
      </dsp:txXfrm>
    </dsp:sp>
    <dsp:sp modelId="{09A3ED7D-E472-5041-BA64-770BBD987043}">
      <dsp:nvSpPr>
        <dsp:cNvPr id="0" name=""/>
        <dsp:cNvSpPr/>
      </dsp:nvSpPr>
      <dsp:spPr>
        <a:xfrm>
          <a:off x="7322179" y="6829189"/>
          <a:ext cx="2036871" cy="621245"/>
        </a:xfrm>
        <a:prstGeom prst="round2Diag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15 Try Me: </a:t>
          </a:r>
          <a:br>
            <a:rPr lang="en-US" sz="1300" b="0" kern="1200" dirty="0" smtClean="0">
              <a:latin typeface="+mj-lt"/>
              <a:cs typeface="Arial"/>
            </a:rPr>
          </a:br>
          <a:r>
            <a:rPr lang="en-US" sz="1300" b="0" kern="1200" dirty="0" smtClean="0">
              <a:latin typeface="+mj-lt"/>
              <a:cs typeface="Arial"/>
            </a:rPr>
            <a:t>Electro Beats</a:t>
          </a:r>
        </a:p>
      </dsp:txBody>
      <dsp:txXfrm>
        <a:off x="7352506" y="6859516"/>
        <a:ext cx="1976217" cy="560591"/>
      </dsp:txXfrm>
    </dsp:sp>
    <dsp:sp modelId="{F76DA2A9-1201-FE4D-9E09-41CDFB4AF57C}">
      <dsp:nvSpPr>
        <dsp:cNvPr id="0" name=""/>
        <dsp:cNvSpPr/>
      </dsp:nvSpPr>
      <dsp:spPr>
        <a:xfrm>
          <a:off x="2433687" y="9456753"/>
          <a:ext cx="2036871" cy="621245"/>
        </a:xfrm>
        <a:prstGeom prst="round2Diag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16 Weird &amp; </a:t>
          </a:r>
          <a:br>
            <a:rPr lang="en-US" sz="1300" b="0" kern="1200" dirty="0" smtClean="0">
              <a:latin typeface="+mj-lt"/>
              <a:cs typeface="Arial"/>
            </a:rPr>
          </a:br>
          <a:r>
            <a:rPr lang="en-US" sz="1300" b="0" kern="1200" dirty="0" smtClean="0">
              <a:latin typeface="+mj-lt"/>
              <a:cs typeface="Arial"/>
            </a:rPr>
            <a:t>Wonderful</a:t>
          </a:r>
          <a:br>
            <a:rPr lang="en-US" sz="1300" b="0" kern="1200" dirty="0" smtClean="0">
              <a:latin typeface="+mj-lt"/>
              <a:cs typeface="Arial"/>
            </a:rPr>
          </a:br>
          <a:r>
            <a:rPr lang="en-US" sz="1300" b="0" kern="1200" dirty="0" err="1" smtClean="0">
              <a:latin typeface="+mj-lt"/>
              <a:cs typeface="Arial"/>
            </a:rPr>
            <a:t>Beatmakers</a:t>
          </a:r>
          <a:endParaRPr lang="en-US" sz="1300" b="0" kern="1200" dirty="0" smtClean="0">
            <a:latin typeface="+mj-lt"/>
            <a:cs typeface="Arial"/>
          </a:endParaRPr>
        </a:p>
      </dsp:txBody>
      <dsp:txXfrm>
        <a:off x="2464014" y="9487080"/>
        <a:ext cx="1976217" cy="560591"/>
      </dsp:txXfrm>
    </dsp:sp>
    <dsp:sp modelId="{3CCFDD6A-5A92-964A-9834-589E302A2AD9}">
      <dsp:nvSpPr>
        <dsp:cNvPr id="0" name=""/>
        <dsp:cNvSpPr/>
      </dsp:nvSpPr>
      <dsp:spPr>
        <a:xfrm>
          <a:off x="4877933" y="7705044"/>
          <a:ext cx="2036871" cy="621245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17 Talking Drum</a:t>
          </a:r>
        </a:p>
      </dsp:txBody>
      <dsp:txXfrm>
        <a:off x="4908260" y="7735371"/>
        <a:ext cx="1976217" cy="560591"/>
      </dsp:txXfrm>
    </dsp:sp>
    <dsp:sp modelId="{DB149181-E885-3A4E-AD1F-3747D3BF6A54}">
      <dsp:nvSpPr>
        <dsp:cNvPr id="0" name=""/>
        <dsp:cNvSpPr/>
      </dsp:nvSpPr>
      <dsp:spPr>
        <a:xfrm>
          <a:off x="4877933" y="8580899"/>
          <a:ext cx="2036871" cy="621245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18 Taiko</a:t>
          </a:r>
        </a:p>
      </dsp:txBody>
      <dsp:txXfrm>
        <a:off x="4908260" y="8611226"/>
        <a:ext cx="1976217" cy="560591"/>
      </dsp:txXfrm>
    </dsp:sp>
    <dsp:sp modelId="{359C60A1-CE4E-5949-82A6-DF567B95B0AD}">
      <dsp:nvSpPr>
        <dsp:cNvPr id="0" name=""/>
        <dsp:cNvSpPr/>
      </dsp:nvSpPr>
      <dsp:spPr>
        <a:xfrm>
          <a:off x="4877933" y="9456753"/>
          <a:ext cx="2036871" cy="621245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19 Lion Drums</a:t>
          </a:r>
        </a:p>
      </dsp:txBody>
      <dsp:txXfrm>
        <a:off x="4908260" y="9487080"/>
        <a:ext cx="1976217" cy="560591"/>
      </dsp:txXfrm>
    </dsp:sp>
    <dsp:sp modelId="{FCEFB0FD-E787-A741-8F9E-7140CF9B281F}">
      <dsp:nvSpPr>
        <dsp:cNvPr id="0" name=""/>
        <dsp:cNvSpPr/>
      </dsp:nvSpPr>
      <dsp:spPr>
        <a:xfrm>
          <a:off x="4877933" y="10332608"/>
          <a:ext cx="2036871" cy="621245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20 Gongs</a:t>
          </a:r>
        </a:p>
      </dsp:txBody>
      <dsp:txXfrm>
        <a:off x="4908260" y="10362935"/>
        <a:ext cx="1976217" cy="560591"/>
      </dsp:txXfrm>
    </dsp:sp>
    <dsp:sp modelId="{E19817D7-E38C-634E-B82E-416BCDF2A5C4}">
      <dsp:nvSpPr>
        <dsp:cNvPr id="0" name=""/>
        <dsp:cNvSpPr/>
      </dsp:nvSpPr>
      <dsp:spPr>
        <a:xfrm>
          <a:off x="4877933" y="11208463"/>
          <a:ext cx="2036871" cy="621245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21 </a:t>
          </a:r>
          <a:r>
            <a:rPr lang="en-US" sz="1300" b="0" kern="1200" dirty="0" err="1" smtClean="0">
              <a:latin typeface="+mj-lt"/>
              <a:cs typeface="Arial"/>
            </a:rPr>
            <a:t>Beatboxing</a:t>
          </a:r>
          <a:endParaRPr lang="en-US" sz="1300" b="0" kern="1200" dirty="0" smtClean="0">
            <a:latin typeface="+mj-lt"/>
            <a:cs typeface="Arial"/>
          </a:endParaRPr>
        </a:p>
      </dsp:txBody>
      <dsp:txXfrm>
        <a:off x="4908260" y="11238790"/>
        <a:ext cx="1976217" cy="560591"/>
      </dsp:txXfrm>
    </dsp:sp>
    <dsp:sp modelId="{3A1A8EE8-0A29-7D43-8DE7-A5E2D67374E5}">
      <dsp:nvSpPr>
        <dsp:cNvPr id="0" name=""/>
        <dsp:cNvSpPr/>
      </dsp:nvSpPr>
      <dsp:spPr>
        <a:xfrm>
          <a:off x="2448271" y="11764130"/>
          <a:ext cx="2036871" cy="621245"/>
        </a:xfrm>
        <a:prstGeom prst="round2Diag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latin typeface="+mj-lt"/>
              <a:cs typeface="Arial"/>
            </a:rPr>
            <a:t>22 Make Some </a:t>
          </a:r>
          <a:br>
            <a:rPr lang="en-US" sz="1300" b="0" kern="1200" dirty="0" smtClean="0">
              <a:latin typeface="+mj-lt"/>
              <a:cs typeface="Arial"/>
            </a:rPr>
          </a:br>
          <a:r>
            <a:rPr lang="en-US" sz="1300" b="0" kern="1200" dirty="0" smtClean="0">
              <a:latin typeface="+mj-lt"/>
              <a:cs typeface="Arial"/>
            </a:rPr>
            <a:t>Noise!</a:t>
          </a:r>
        </a:p>
      </dsp:txBody>
      <dsp:txXfrm>
        <a:off x="2478598" y="11794457"/>
        <a:ext cx="1976217" cy="560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8D22C-0735-409B-BBDB-0ACD063EE01C}" type="datetimeFigureOut">
              <a:rPr lang="en-AU" smtClean="0"/>
              <a:pPr/>
              <a:t>28/12/13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610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D71A8-209D-4F42-8A81-9F6A0D3AE0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638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610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87490-07DC-44BF-8137-30AB22D0E767}" type="datetimeFigureOut">
              <a:rPr lang="en-AU" smtClean="0"/>
              <a:pPr/>
              <a:t>28/12/13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1013" y="1077913"/>
            <a:ext cx="3889375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775" y="6823075"/>
            <a:ext cx="7943850" cy="646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610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FA1C0-AB5A-4BFD-8FFB-2663AD37436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4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4261349"/>
            <a:ext cx="8418751" cy="29403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7773300"/>
            <a:ext cx="6933089" cy="3505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9845-5BBE-47FC-A0B8-43370D57B8A0}" type="datetimeFigureOut">
              <a:rPr lang="en-AU" smtClean="0"/>
              <a:pPr/>
              <a:t>28/12/13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543-D46F-43F9-A473-AD151EB76D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9845-5BBE-47FC-A0B8-43370D57B8A0}" type="datetimeFigureOut">
              <a:rPr lang="en-AU" smtClean="0"/>
              <a:pPr/>
              <a:t>28/12/13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543-D46F-43F9-A473-AD151EB76D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9091" y="549345"/>
            <a:ext cx="2414201" cy="117044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490" y="549345"/>
            <a:ext cx="7077529" cy="11704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9845-5BBE-47FC-A0B8-43370D57B8A0}" type="datetimeFigureOut">
              <a:rPr lang="en-AU" smtClean="0"/>
              <a:pPr/>
              <a:t>28/12/13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543-D46F-43F9-A473-AD151EB76D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9845-5BBE-47FC-A0B8-43370D57B8A0}" type="datetimeFigureOut">
              <a:rPr lang="en-AU" smtClean="0"/>
              <a:pPr/>
              <a:t>28/12/13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543-D46F-43F9-A473-AD151EB76D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81" y="8814826"/>
            <a:ext cx="8418751" cy="27244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81" y="5814100"/>
            <a:ext cx="8418751" cy="300072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9845-5BBE-47FC-A0B8-43370D57B8A0}" type="datetimeFigureOut">
              <a:rPr lang="en-AU" smtClean="0"/>
              <a:pPr/>
              <a:t>28/12/13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543-D46F-43F9-A473-AD151EB76D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489" y="3200776"/>
            <a:ext cx="4745865" cy="90529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7427" y="3200776"/>
            <a:ext cx="4745865" cy="90529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9845-5BBE-47FC-A0B8-43370D57B8A0}" type="datetimeFigureOut">
              <a:rPr lang="en-AU" smtClean="0"/>
              <a:pPr/>
              <a:t>28/12/13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543-D46F-43F9-A473-AD151EB76D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21" y="549339"/>
            <a:ext cx="8913972" cy="22862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221" y="3070582"/>
            <a:ext cx="4376169" cy="1279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221" y="4350254"/>
            <a:ext cx="4376169" cy="7903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305" y="3070582"/>
            <a:ext cx="4377889" cy="1279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305" y="4350254"/>
            <a:ext cx="4377889" cy="7903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9845-5BBE-47FC-A0B8-43370D57B8A0}" type="datetimeFigureOut">
              <a:rPr lang="en-AU" smtClean="0"/>
              <a:pPr/>
              <a:t>28/12/13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543-D46F-43F9-A473-AD151EB76D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9845-5BBE-47FC-A0B8-43370D57B8A0}" type="datetimeFigureOut">
              <a:rPr lang="en-AU" smtClean="0"/>
              <a:pPr/>
              <a:t>28/12/13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543-D46F-43F9-A473-AD151EB76D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9845-5BBE-47FC-A0B8-43370D57B8A0}" type="datetimeFigureOut">
              <a:rPr lang="en-AU" smtClean="0"/>
              <a:pPr/>
              <a:t>28/12/13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543-D46F-43F9-A473-AD151EB76D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21" y="546163"/>
            <a:ext cx="3258484" cy="23243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351" y="546168"/>
            <a:ext cx="5536842" cy="117075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221" y="2870537"/>
            <a:ext cx="3258484" cy="9383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9845-5BBE-47FC-A0B8-43370D57B8A0}" type="datetimeFigureOut">
              <a:rPr lang="en-AU" smtClean="0"/>
              <a:pPr/>
              <a:t>28/12/13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543-D46F-43F9-A473-AD151EB76D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334" y="9602312"/>
            <a:ext cx="5942648" cy="11336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334" y="1225692"/>
            <a:ext cx="5942648" cy="8230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334" y="10735919"/>
            <a:ext cx="5942648" cy="1609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9845-5BBE-47FC-A0B8-43370D57B8A0}" type="datetimeFigureOut">
              <a:rPr lang="en-AU" smtClean="0"/>
              <a:pPr/>
              <a:t>28/12/13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B543-D46F-43F9-A473-AD151EB76D4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221" y="549339"/>
            <a:ext cx="8913972" cy="2286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221" y="3200776"/>
            <a:ext cx="8913972" cy="905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221" y="12714177"/>
            <a:ext cx="2311030" cy="730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19845-5BBE-47FC-A0B8-43370D57B8A0}" type="datetimeFigureOut">
              <a:rPr lang="en-AU" smtClean="0"/>
              <a:pPr/>
              <a:t>28/12/13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008" y="12714177"/>
            <a:ext cx="3136397" cy="730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8163" y="12714177"/>
            <a:ext cx="2311030" cy="730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B543-D46F-43F9-A473-AD151EB76D48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855132"/>
              </p:ext>
            </p:extLst>
          </p:nvPr>
        </p:nvGraphicFramePr>
        <p:xfrm>
          <a:off x="343694" y="126985"/>
          <a:ext cx="9361040" cy="1238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134823" y="90042"/>
            <a:ext cx="4457343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World Beats</a:t>
            </a:r>
            <a:endParaRPr kumimoji="0" lang="en-AU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61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Tessa</dc:creator>
  <cp:lastModifiedBy>Caleb Garfinkel</cp:lastModifiedBy>
  <cp:revision>18</cp:revision>
  <dcterms:created xsi:type="dcterms:W3CDTF">2013-10-01T01:25:12Z</dcterms:created>
  <dcterms:modified xsi:type="dcterms:W3CDTF">2013-12-27T14:16:15Z</dcterms:modified>
</cp:coreProperties>
</file>