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909dc75-7627-401a-abf6-d54045db0c3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07ae8d7-8c13-4075-96cd-effb9344576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0ba8c83-679c-414b-a663-227b12f30e7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0683fe3-2953-4b79-a0e7-d34e00dcedf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0acc0e9-c4bd-4522-8c3b-155a6ebda5f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f200fda-adeb-431e-9be6-db3668083d9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4ce4f07-dfe9-4f28-bfd0-f005c05b221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fd7063b-2b62-4765-adf1-40e08014803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e18645-9a4b-4773-8507-68909570620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2022-03-18T18:01:35.360Z</dcterms:created>
  <dcterms:modified xsi:type="dcterms:W3CDTF">2022-03-18T18:01:35.360Z</dcterms:modified>
</cp:coreProperties>
</file>