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7C1B6E-3047-42B6-87FB-A0E61EA5F93C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007CBD-37AE-4D21-B494-EDAB2A24C59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70977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1B6E-3047-42B6-87FB-A0E61EA5F93C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7CBD-37AE-4D21-B494-EDAB2A24C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30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1B6E-3047-42B6-87FB-A0E61EA5F93C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7CBD-37AE-4D21-B494-EDAB2A24C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91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1B6E-3047-42B6-87FB-A0E61EA5F93C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7CBD-37AE-4D21-B494-EDAB2A24C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16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7C1B6E-3047-42B6-87FB-A0E61EA5F93C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007CBD-37AE-4D21-B494-EDAB2A24C59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31242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1B6E-3047-42B6-87FB-A0E61EA5F93C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7CBD-37AE-4D21-B494-EDAB2A24C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20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1B6E-3047-42B6-87FB-A0E61EA5F93C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7CBD-37AE-4D21-B494-EDAB2A24C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16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1B6E-3047-42B6-87FB-A0E61EA5F93C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7CBD-37AE-4D21-B494-EDAB2A24C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95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C1B6E-3047-42B6-87FB-A0E61EA5F93C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7CBD-37AE-4D21-B494-EDAB2A24C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4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7C1B6E-3047-42B6-87FB-A0E61EA5F93C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007CBD-37AE-4D21-B494-EDAB2A24C59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858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7C1B6E-3047-42B6-87FB-A0E61EA5F93C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007CBD-37AE-4D21-B494-EDAB2A24C59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34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D7C1B6E-3047-42B6-87FB-A0E61EA5F93C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3007CBD-37AE-4D21-B494-EDAB2A24C59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91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ED8F9-A50F-4B67-9B6D-0E8702150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장르 별 조사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72CE0B-D06A-458D-93A6-9F00C8B0C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게임</a:t>
            </a:r>
            <a:r>
              <a:rPr lang="en-US" altLang="ko-KR" dirty="0"/>
              <a:t>A_</a:t>
            </a:r>
            <a:r>
              <a:rPr lang="ko-KR" altLang="en-US" dirty="0" err="1"/>
              <a:t>전은규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399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48679-F207-4250-881F-CA5CA3AE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전략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6E17FC-11B7-4256-BD19-0EC4E6461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6187"/>
            <a:ext cx="9601200" cy="418121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진행 속도</a:t>
            </a:r>
            <a:r>
              <a:rPr lang="en-US" altLang="ko-KR" dirty="0"/>
              <a:t>: 3</a:t>
            </a:r>
            <a:r>
              <a:rPr lang="ko-KR" altLang="en-US" dirty="0"/>
              <a:t>분 </a:t>
            </a:r>
            <a:r>
              <a:rPr lang="en-US" altLang="ko-KR" dirty="0"/>
              <a:t>~ 6</a:t>
            </a:r>
            <a:r>
              <a:rPr lang="ko-KR" altLang="en-US" dirty="0"/>
              <a:t>분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진행 방식</a:t>
            </a:r>
            <a:r>
              <a:rPr lang="en-US" altLang="ko-KR" dirty="0"/>
              <a:t>: 8</a:t>
            </a:r>
            <a:r>
              <a:rPr lang="ko-KR" altLang="en-US" dirty="0"/>
              <a:t>개의 카드를 가지고 시작하고 </a:t>
            </a:r>
            <a:r>
              <a:rPr lang="en-US" altLang="ko-KR" dirty="0"/>
              <a:t>8</a:t>
            </a:r>
            <a:r>
              <a:rPr lang="ko-KR" altLang="en-US" dirty="0"/>
              <a:t>장 중 </a:t>
            </a:r>
            <a:r>
              <a:rPr lang="en-US" altLang="ko-KR" dirty="0"/>
              <a:t>4</a:t>
            </a:r>
            <a:r>
              <a:rPr lang="ko-KR" altLang="en-US" dirty="0"/>
              <a:t>장이 손에 들어온다</a:t>
            </a:r>
            <a:r>
              <a:rPr lang="en-US" altLang="ko-KR" dirty="0"/>
              <a:t>(1</a:t>
            </a:r>
            <a:r>
              <a:rPr lang="ko-KR" altLang="en-US" dirty="0"/>
              <a:t>대</a:t>
            </a:r>
            <a:r>
              <a:rPr lang="en-US" altLang="ko-KR" dirty="0"/>
              <a:t>1) 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시점</a:t>
            </a:r>
            <a:r>
              <a:rPr lang="en-US" altLang="ko-KR" dirty="0"/>
              <a:t>: 3</a:t>
            </a:r>
            <a:r>
              <a:rPr lang="ko-KR" altLang="en-US" dirty="0"/>
              <a:t>인칭 시점 </a:t>
            </a:r>
            <a:r>
              <a:rPr lang="ko-KR" altLang="en-US" dirty="0" err="1"/>
              <a:t>탑뷰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그래픽</a:t>
            </a:r>
            <a:r>
              <a:rPr lang="en-US" altLang="ko-KR" dirty="0"/>
              <a:t>: 3D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네트워크</a:t>
            </a:r>
            <a:r>
              <a:rPr lang="en-US" altLang="ko-KR" dirty="0"/>
              <a:t>: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Peer to Peer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방식</a:t>
            </a:r>
            <a:endParaRPr lang="en-US" altLang="ko-KR" b="0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세부 장르 명칭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트레이딩 카드 게임</a:t>
            </a:r>
            <a:endParaRPr lang="en-US" altLang="ko-KR" b="0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게임의 시스템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대전이나 토너먼트에서 상위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1000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위를 달성하면 등수가 새겨진 </a:t>
            </a:r>
            <a:r>
              <a:rPr lang="ko-KR" altLang="en-US" dirty="0" err="1">
                <a:solidFill>
                  <a:schemeClr val="tx1"/>
                </a:solidFill>
                <a:latin typeface="+mj-ea"/>
                <a:ea typeface="+mj-ea"/>
              </a:rPr>
              <a:t>뱃지를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 준다</a:t>
            </a:r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컨텐츠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카드 업그레이드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스킨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), </a:t>
            </a:r>
            <a:r>
              <a:rPr lang="ko-KR" altLang="en-US" dirty="0" err="1">
                <a:solidFill>
                  <a:schemeClr val="tx1"/>
                </a:solidFill>
                <a:latin typeface="+mj-ea"/>
                <a:ea typeface="+mj-ea"/>
              </a:rPr>
              <a:t>클랜전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토너먼트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클래식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그랜드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1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대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1, 2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대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en-US" altLang="ko-KR" b="0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rgbClr val="5A5A5A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endParaRPr lang="ko-KR" altLang="en-US" b="0" i="0" dirty="0">
              <a:solidFill>
                <a:srgbClr val="5A5A5A"/>
              </a:solidFill>
              <a:effectLst/>
              <a:latin typeface="Noto Sans KR"/>
            </a:endParaRPr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FBA2C1-10EC-4A68-90E8-21D39A2E3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871" y="300006"/>
            <a:ext cx="4016212" cy="121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5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16A86-CCCC-4101-9624-6B127433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스포츠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E87B036-B9CB-423F-9BDB-0F3CA0CA9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6187"/>
            <a:ext cx="9601200" cy="41812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진행 속도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분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진행 방식</a:t>
            </a:r>
            <a:r>
              <a:rPr lang="en-US" altLang="ko-KR" dirty="0"/>
              <a:t>: </a:t>
            </a:r>
            <a:r>
              <a:rPr lang="ko-KR" altLang="en-US" dirty="0"/>
              <a:t>자신의 공 </a:t>
            </a:r>
            <a:r>
              <a:rPr lang="en-US" altLang="ko-KR" dirty="0"/>
              <a:t>7</a:t>
            </a:r>
            <a:r>
              <a:rPr lang="ko-KR" altLang="en-US" dirty="0"/>
              <a:t>개를 넣은 후 </a:t>
            </a:r>
            <a:r>
              <a:rPr lang="en-US" altLang="ko-KR" dirty="0"/>
              <a:t>8</a:t>
            </a:r>
            <a:r>
              <a:rPr lang="ko-KR" altLang="en-US" dirty="0"/>
              <a:t>번 공을 넣으면 승리한다</a:t>
            </a:r>
            <a:r>
              <a:rPr lang="en-US" altLang="ko-KR" dirty="0"/>
              <a:t>(1</a:t>
            </a:r>
            <a:r>
              <a:rPr lang="ko-KR" altLang="en-US" dirty="0"/>
              <a:t>대</a:t>
            </a:r>
            <a:r>
              <a:rPr lang="en-US" altLang="ko-KR" dirty="0"/>
              <a:t>1)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시점</a:t>
            </a:r>
            <a:r>
              <a:rPr lang="en-US" altLang="ko-KR" dirty="0"/>
              <a:t>: 3</a:t>
            </a:r>
            <a:r>
              <a:rPr lang="ko-KR" altLang="en-US" dirty="0"/>
              <a:t>인칭 시점 </a:t>
            </a:r>
            <a:r>
              <a:rPr lang="ko-KR" altLang="en-US" dirty="0" err="1"/>
              <a:t>탑뷰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그래픽</a:t>
            </a:r>
            <a:r>
              <a:rPr lang="en-US" altLang="ko-KR" dirty="0"/>
              <a:t>: 3D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네트워크</a:t>
            </a:r>
            <a:r>
              <a:rPr lang="en-US" altLang="ko-KR" dirty="0"/>
              <a:t>: Pear to Pear </a:t>
            </a:r>
            <a:r>
              <a:rPr lang="ko-KR" altLang="en-US" dirty="0"/>
              <a:t>방식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게임의 시스템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자신의 공을 넣지 않고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8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번 공을 먼저 넣으면 진다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공을 넣으면 한 턴을 더 칠수 있고 넣지 못하면 턴이 넘어간다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컨텐츠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: 1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대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1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8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인 토너먼트</a:t>
            </a:r>
            <a:endParaRPr lang="en-US" altLang="ko-KR" b="0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30D693-8D31-4A1C-8C9A-D8AF00CDD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301" y="151058"/>
            <a:ext cx="4591574" cy="14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7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8DF49-DD0B-4ACF-A08C-7C4D676E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음악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D57A6B2-D341-4554-B1C6-C390FF188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6187"/>
            <a:ext cx="9601200" cy="41812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진행 속도</a:t>
            </a:r>
            <a:r>
              <a:rPr lang="en-US" altLang="ko-KR" dirty="0"/>
              <a:t>: </a:t>
            </a:r>
            <a:r>
              <a:rPr lang="ko-KR" altLang="en-US" dirty="0"/>
              <a:t>제한 없음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진행 방식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373A3C"/>
                </a:solidFill>
                <a:latin typeface="Open Sans" panose="020B0604020202020204" pitchFamily="34" charset="0"/>
              </a:rPr>
              <a:t>흰색 타일을 터치하지 않고 검은색 타일만 터치하면 된다</a:t>
            </a:r>
            <a:endParaRPr lang="en-US" altLang="ko-KR" dirty="0">
              <a:solidFill>
                <a:srgbClr val="373A3C"/>
              </a:solidFill>
              <a:latin typeface="Open Sans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ko-KR" altLang="en-US" dirty="0"/>
              <a:t>시점</a:t>
            </a:r>
            <a:r>
              <a:rPr lang="en-US" altLang="ko-KR" dirty="0"/>
              <a:t>: 3</a:t>
            </a:r>
            <a:r>
              <a:rPr lang="ko-KR" altLang="en-US" dirty="0"/>
              <a:t>인칭 시점 </a:t>
            </a:r>
            <a:r>
              <a:rPr lang="ko-KR" altLang="en-US" dirty="0" err="1"/>
              <a:t>탑뷰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그래픽</a:t>
            </a:r>
            <a:r>
              <a:rPr lang="en-US" altLang="ko-KR" dirty="0"/>
              <a:t>: 2D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네트워크</a:t>
            </a:r>
            <a:r>
              <a:rPr lang="en-US" altLang="ko-KR" dirty="0"/>
              <a:t>: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오프라인</a:t>
            </a:r>
            <a:endParaRPr lang="en-US" altLang="ko-KR" b="0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게임의 시스템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타일을 놓치거나 못 칠 경우 끝난다</a:t>
            </a:r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컨텐츠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클래식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아케이드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젠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러쉬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릴레이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아케이드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+</a:t>
            </a:r>
            <a:endParaRPr lang="en-US" altLang="ko-KR" dirty="0">
              <a:solidFill>
                <a:srgbClr val="5A5A5A"/>
              </a:solidFill>
              <a:latin typeface="Noto Sans KR"/>
            </a:endParaRPr>
          </a:p>
          <a:p>
            <a:pPr>
              <a:lnSpc>
                <a:spcPct val="100000"/>
              </a:lnSpc>
            </a:pPr>
            <a:endParaRPr lang="ko-KR" altLang="en-US" b="0" i="0" dirty="0">
              <a:solidFill>
                <a:srgbClr val="5A5A5A"/>
              </a:solidFill>
              <a:effectLst/>
              <a:latin typeface="Noto Sans KR"/>
            </a:endParaRPr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2EFEB2-F004-4C11-B924-69D74C3B3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29" y="187765"/>
            <a:ext cx="3942826" cy="140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8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2E7F1-A420-4580-926E-AE298150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AA89AEE-8373-4966-B653-D61EA8337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422" y="105120"/>
            <a:ext cx="4634628" cy="1581067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EA3484D-D891-4C94-9AA4-3BCD359C4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6187"/>
            <a:ext cx="9601200" cy="41812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진행 속도</a:t>
            </a:r>
            <a:r>
              <a:rPr lang="en-US" altLang="ko-KR" dirty="0"/>
              <a:t>: 15</a:t>
            </a:r>
            <a:r>
              <a:rPr lang="ko-KR" altLang="en-US" dirty="0"/>
              <a:t>분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진행 방식</a:t>
            </a:r>
            <a:r>
              <a:rPr lang="en-US" altLang="ko-KR" dirty="0"/>
              <a:t>: 6</a:t>
            </a:r>
            <a:r>
              <a:rPr lang="ko-KR" altLang="en-US" dirty="0"/>
              <a:t>종류로 이루어진 말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16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개를 가지고 하는 보드게임이다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ko-KR" altLang="en-US" dirty="0"/>
              <a:t>시점</a:t>
            </a:r>
            <a:r>
              <a:rPr lang="en-US" altLang="ko-KR" dirty="0"/>
              <a:t>: 3</a:t>
            </a:r>
            <a:r>
              <a:rPr lang="ko-KR" altLang="en-US" dirty="0"/>
              <a:t>인칭 시점 </a:t>
            </a:r>
            <a:r>
              <a:rPr lang="ko-KR" altLang="en-US" dirty="0" err="1"/>
              <a:t>탑뷰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그래픽</a:t>
            </a:r>
            <a:r>
              <a:rPr lang="en-US" altLang="ko-KR" dirty="0"/>
              <a:t>: 2D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네트워크</a:t>
            </a:r>
            <a:r>
              <a:rPr lang="en-US" altLang="ko-KR" dirty="0"/>
              <a:t>: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Peer to Peer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방식</a:t>
            </a:r>
            <a:endParaRPr lang="en-US" altLang="ko-KR" b="0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게임의 시스템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상대방의 킹을 잡으면 이긴다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컨텐츠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: 1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대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b="0" i="0" dirty="0">
              <a:solidFill>
                <a:srgbClr val="5A5A5A"/>
              </a:solidFill>
              <a:effectLst/>
              <a:latin typeface="Noto Sans KR"/>
            </a:endParaRPr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5A2BFA1-4B62-4206-8166-5C21C1F39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460" y="4211272"/>
            <a:ext cx="5148540" cy="78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6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EA4C6-6BD3-4245-A767-A12B34C5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아케이드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657E017-F2D8-47B3-9083-17A7D7C36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108" y="146189"/>
            <a:ext cx="5611863" cy="1686003"/>
          </a:xfr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D21B0CD-A2EA-4AD3-8269-C41C68823762}"/>
              </a:ext>
            </a:extLst>
          </p:cNvPr>
          <p:cNvSpPr txBox="1">
            <a:spLocks/>
          </p:cNvSpPr>
          <p:nvPr/>
        </p:nvSpPr>
        <p:spPr>
          <a:xfrm>
            <a:off x="1371600" y="1686187"/>
            <a:ext cx="9601200" cy="4181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/>
              <a:t>진행 속도</a:t>
            </a:r>
            <a:r>
              <a:rPr lang="en-US" altLang="ko-KR" dirty="0"/>
              <a:t>: </a:t>
            </a:r>
            <a:r>
              <a:rPr lang="ko-KR" altLang="en-US" dirty="0"/>
              <a:t>제한 없음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진행 방식</a:t>
            </a:r>
            <a:r>
              <a:rPr lang="en-US" altLang="ko-KR" dirty="0"/>
              <a:t>: </a:t>
            </a:r>
            <a:r>
              <a:rPr lang="ko-KR" altLang="en-US" dirty="0"/>
              <a:t>장애물들을 볼들로 격파해가며 나아가는 게임이다 </a:t>
            </a:r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ko-KR" altLang="en-US" dirty="0"/>
              <a:t>시점</a:t>
            </a:r>
            <a:r>
              <a:rPr lang="en-US" altLang="ko-KR" dirty="0"/>
              <a:t>: 3</a:t>
            </a:r>
            <a:r>
              <a:rPr lang="ko-KR" altLang="en-US" dirty="0"/>
              <a:t>인칭 시점 </a:t>
            </a:r>
            <a:r>
              <a:rPr lang="ko-KR" altLang="en-US" dirty="0" err="1"/>
              <a:t>백뷰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그래픽</a:t>
            </a:r>
            <a:r>
              <a:rPr lang="en-US" altLang="ko-KR" dirty="0"/>
              <a:t>: 3D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네트워크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오프라인</a:t>
            </a:r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게임의 시스템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게임의 장애물 크리스탈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10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개를 연속으로 파괴하면 볼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개를 소모하여 던지는 볼의 개수가 늘어난다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3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가지 아이템이 있다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무한 볼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폭탄 볼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시계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컨텐츠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스테이지와 장애물 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젠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훈련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광란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멀티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dirty="0" err="1">
                <a:solidFill>
                  <a:schemeClr val="tx1"/>
                </a:solidFill>
                <a:latin typeface="+mj-ea"/>
                <a:ea typeface="+mj-ea"/>
              </a:rPr>
              <a:t>코옵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, VS),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 무한모드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8157974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75</TotalTime>
  <Words>343</Words>
  <Application>Microsoft Office PowerPoint</Application>
  <PresentationFormat>와이드스크린</PresentationFormat>
  <Paragraphs>48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Noto Sans KR</vt:lpstr>
      <vt:lpstr>돋움</vt:lpstr>
      <vt:lpstr>Arial</vt:lpstr>
      <vt:lpstr>Franklin Gothic Book</vt:lpstr>
      <vt:lpstr>Open Sans</vt:lpstr>
      <vt:lpstr>자르기</vt:lpstr>
      <vt:lpstr>게임 장르 별 조사</vt:lpstr>
      <vt:lpstr>전략 </vt:lpstr>
      <vt:lpstr>스포츠</vt:lpstr>
      <vt:lpstr>음악</vt:lpstr>
      <vt:lpstr>보드</vt:lpstr>
      <vt:lpstr>아케이드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장르 별 조사</dc:title>
  <dc:creator>sejong2021</dc:creator>
  <cp:lastModifiedBy>sejong2021</cp:lastModifiedBy>
  <cp:revision>3</cp:revision>
  <dcterms:created xsi:type="dcterms:W3CDTF">2022-04-01T02:12:28Z</dcterms:created>
  <dcterms:modified xsi:type="dcterms:W3CDTF">2022-04-01T03:28:20Z</dcterms:modified>
</cp:coreProperties>
</file>