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2395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8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9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903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9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3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52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32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722417-D8E1-4DED-A554-287F843773AB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373C8D-8C68-42C5-915E-156DCAD9AF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26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662B7-A618-46BD-A296-89D8A9D56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장르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6A7482-9561-45D8-9AA5-9C4A7F980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A_</a:t>
            </a:r>
            <a:r>
              <a:rPr lang="ko-KR" altLang="en-US" dirty="0" err="1"/>
              <a:t>전은규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86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7C18F-408E-44FB-A52D-06A66A2B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오픈월드</a:t>
            </a:r>
            <a:r>
              <a:rPr lang="en-US" altLang="ko-KR" dirty="0"/>
              <a:t> - </a:t>
            </a:r>
            <a:r>
              <a:rPr lang="ko-KR" altLang="en-US" dirty="0" err="1"/>
              <a:t>새티스팩토리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29273-3328-43AE-87F1-2F40A645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554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진행 속도</a:t>
            </a:r>
            <a:r>
              <a:rPr lang="en-US" altLang="ko-KR" dirty="0"/>
              <a:t>: </a:t>
            </a:r>
            <a:r>
              <a:rPr lang="ko-KR" altLang="en-US" dirty="0"/>
              <a:t>제한 없음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진행 방식</a:t>
            </a:r>
            <a:r>
              <a:rPr lang="en-US" altLang="ko-KR" dirty="0"/>
              <a:t>: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플레이어는 행성에 도착한 후 허브를 짓고 시작하게 되는데 이후 허브와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티어를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올리면서 점차 해금되는 자원과 건축물로 자신만의 건물과 자동화 공장을 만든다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시점</a:t>
            </a:r>
            <a:r>
              <a:rPr lang="en-US" altLang="ko-KR" dirty="0"/>
              <a:t>: 1</a:t>
            </a:r>
            <a:r>
              <a:rPr lang="ko-KR" altLang="en-US" dirty="0"/>
              <a:t>인칭 시점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그래픽</a:t>
            </a:r>
            <a:r>
              <a:rPr lang="en-US" altLang="ko-KR" dirty="0"/>
              <a:t>: 3D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네트워크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오프라인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P2P</a:t>
            </a:r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세부 장르 명칭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SF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전략 시뮬레이션 오픈월드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재미요소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새로운 아이템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완성 후 성취감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토착 생물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지형지물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4" name="Picture 2" descr="Satisfactory-hea...">
            <a:extLst>
              <a:ext uri="{FF2B5EF4-FFF2-40B4-BE49-F238E27FC236}">
                <a16:creationId xmlns:a16="http://schemas.microsoft.com/office/drawing/2014/main" id="{348EEFA6-37D4-4856-94EA-3259578E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2" y="299426"/>
            <a:ext cx="2787538" cy="130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스팀 로고">
            <a:extLst>
              <a:ext uri="{FF2B5EF4-FFF2-40B4-BE49-F238E27FC236}">
                <a16:creationId xmlns:a16="http://schemas.microsoft.com/office/drawing/2014/main" id="{A1C2BD3E-383E-4A8C-B5B0-2A8391308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4778" y="1836271"/>
            <a:ext cx="177427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387344-47E9-4B08-ACE0-5E6CF596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975" y="1668141"/>
            <a:ext cx="1084706" cy="3362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7325A6-28FC-4FF1-950C-64F0A1B4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726" y="1665675"/>
            <a:ext cx="372522" cy="4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B19EA-AA09-4685-90E2-1BAF83E0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시스템이나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07E04-12F4-4E3D-AB4A-6D3A3EC0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게임의 시스템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죽으면 죽은 자리에 모든 템을 떨군다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건물의 종류마다 재료나 전력 소비량이 다르다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전력이 없으면 공장이 멈춘다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방사능이 있는 물질에 다가가면 피해를 입는다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컨텐츠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건물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토착 생물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아이템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이동 수단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연구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탐험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지형 지물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0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8FAE-6F03-4739-AB5C-3E4C99FD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추가해야 할 컨텐츠나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086BB-FEE1-4818-A967-B1521380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공장을 만들고 나면 할 컨텐츠가 사라진다</a:t>
            </a:r>
            <a:r>
              <a:rPr lang="en-US" altLang="ko-KR" dirty="0"/>
              <a:t>. </a:t>
            </a:r>
            <a:r>
              <a:rPr lang="ko-KR" altLang="en-US" dirty="0"/>
              <a:t>컨텐츠를 늘리거나 계속해서 할 수 있는 대전이나 경쟁 시스템을 만들면 좋을 것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적대적 토착 생물들도 파훼법만 알면 상대하기가 쉬워져서 공격패턴을 여러 개 만들거나 보스를 만들어주면 좋겠다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플레이하면서 가장 불편했던 것이 공장을 지을 때마다 계산을 해서 수량을 맞춰서 만들어야 됐기에 이런 걸 계산해주는 시스템이 있으면 좋겠다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0004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100</TotalTime>
  <Words>185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</vt:lpstr>
      <vt:lpstr>Franklin Gothic Book</vt:lpstr>
      <vt:lpstr>Open Sans</vt:lpstr>
      <vt:lpstr>자르기</vt:lpstr>
      <vt:lpstr>게임 장르 분석</vt:lpstr>
      <vt:lpstr>오픈월드 - 새티스팩토리</vt:lpstr>
      <vt:lpstr>게임의 시스템이나 컨텐츠</vt:lpstr>
      <vt:lpstr>추가해야 할 컨텐츠나 시스템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장르 분석</dc:title>
  <dc:creator>sejong2021</dc:creator>
  <cp:lastModifiedBy>sejong2021</cp:lastModifiedBy>
  <cp:revision>6</cp:revision>
  <dcterms:created xsi:type="dcterms:W3CDTF">2022-04-08T01:54:42Z</dcterms:created>
  <dcterms:modified xsi:type="dcterms:W3CDTF">2022-04-08T03:47:51Z</dcterms:modified>
</cp:coreProperties>
</file>