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6" r:id="rId2"/>
    <p:sldId id="263" r:id="rId3"/>
    <p:sldId id="256" r:id="rId4"/>
    <p:sldId id="257" r:id="rId5"/>
    <p:sldId id="258" r:id="rId6"/>
    <p:sldId id="259" r:id="rId7"/>
    <p:sldId id="260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05D37-8D88-4C24-B148-81779CBE01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5A9324F-CA0C-41FC-896E-2E7CB4317CA6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굴림" panose="020B0600000101010101" pitchFamily="50" charset="-127"/>
              <a:ea typeface="굴림" panose="020B0600000101010101" pitchFamily="50" charset="-127"/>
            </a:rPr>
            <a:t>1. </a:t>
          </a:r>
          <a:r>
            <a:rPr lang="ko-KR" altLang="en-US" sz="2400" dirty="0">
              <a:latin typeface="굴림" panose="020B0600000101010101" pitchFamily="50" charset="-127"/>
              <a:ea typeface="굴림" panose="020B0600000101010101" pitchFamily="50" charset="-127"/>
            </a:rPr>
            <a:t>협동게임</a:t>
          </a:r>
        </a:p>
      </dgm:t>
    </dgm:pt>
    <dgm:pt modelId="{1CF4D4D4-F769-45EC-BA5F-6A0856CA724C}" type="parTrans" cxnId="{B9E8CD06-0262-408A-969E-79F0382AAD9B}">
      <dgm:prSet/>
      <dgm:spPr/>
      <dgm:t>
        <a:bodyPr/>
        <a:lstStyle/>
        <a:p>
          <a:pPr latinLnBrk="1"/>
          <a:endParaRPr lang="ko-KR" altLang="en-US"/>
        </a:p>
      </dgm:t>
    </dgm:pt>
    <dgm:pt modelId="{7C26E6A6-702B-46D8-AE59-690CDA3C5744}" type="sibTrans" cxnId="{B9E8CD06-0262-408A-969E-79F0382AAD9B}">
      <dgm:prSet/>
      <dgm:spPr/>
      <dgm:t>
        <a:bodyPr/>
        <a:lstStyle/>
        <a:p>
          <a:pPr latinLnBrk="1"/>
          <a:endParaRPr lang="ko-KR" altLang="en-US"/>
        </a:p>
      </dgm:t>
    </dgm:pt>
    <dgm:pt modelId="{C60C7842-0228-4D2E-8E9B-A613229A5E87}" type="pres">
      <dgm:prSet presAssocID="{C0F05D37-8D88-4C24-B148-81779CBE01BB}" presName="linear" presStyleCnt="0">
        <dgm:presLayoutVars>
          <dgm:dir/>
          <dgm:animLvl val="lvl"/>
          <dgm:resizeHandles val="exact"/>
        </dgm:presLayoutVars>
      </dgm:prSet>
      <dgm:spPr/>
    </dgm:pt>
    <dgm:pt modelId="{632490FD-CC76-4A25-B07F-76F801B0E552}" type="pres">
      <dgm:prSet presAssocID="{F5A9324F-CA0C-41FC-896E-2E7CB4317CA6}" presName="parentLin" presStyleCnt="0"/>
      <dgm:spPr/>
    </dgm:pt>
    <dgm:pt modelId="{121E1415-6AB4-4E4F-A5CF-89F46933958D}" type="pres">
      <dgm:prSet presAssocID="{F5A9324F-CA0C-41FC-896E-2E7CB4317CA6}" presName="parentLeftMargin" presStyleLbl="node1" presStyleIdx="0" presStyleCnt="1"/>
      <dgm:spPr/>
    </dgm:pt>
    <dgm:pt modelId="{0E188C0F-7EF3-4E25-A258-83C1A220CECC}" type="pres">
      <dgm:prSet presAssocID="{F5A9324F-CA0C-41FC-896E-2E7CB4317CA6}" presName="parentText" presStyleLbl="node1" presStyleIdx="0" presStyleCnt="1" custScaleX="101347" custLinFactNeighborY="-536">
        <dgm:presLayoutVars>
          <dgm:chMax val="0"/>
          <dgm:bulletEnabled val="1"/>
        </dgm:presLayoutVars>
      </dgm:prSet>
      <dgm:spPr/>
    </dgm:pt>
    <dgm:pt modelId="{EFE8CD4E-7DF2-4C31-A47B-C71197CB1373}" type="pres">
      <dgm:prSet presAssocID="{F5A9324F-CA0C-41FC-896E-2E7CB4317CA6}" presName="negativeSpace" presStyleCnt="0"/>
      <dgm:spPr/>
    </dgm:pt>
    <dgm:pt modelId="{CFEE05FD-B999-43AB-A8B5-562B04A5068A}" type="pres">
      <dgm:prSet presAssocID="{F5A9324F-CA0C-41FC-896E-2E7CB4317CA6}" presName="childText" presStyleLbl="conFgAcc1" presStyleIdx="0" presStyleCnt="1" custLinFactNeighborY="-12598">
        <dgm:presLayoutVars>
          <dgm:bulletEnabled val="1"/>
        </dgm:presLayoutVars>
      </dgm:prSet>
      <dgm:spPr/>
    </dgm:pt>
  </dgm:ptLst>
  <dgm:cxnLst>
    <dgm:cxn modelId="{B9E8CD06-0262-408A-969E-79F0382AAD9B}" srcId="{C0F05D37-8D88-4C24-B148-81779CBE01BB}" destId="{F5A9324F-CA0C-41FC-896E-2E7CB4317CA6}" srcOrd="0" destOrd="0" parTransId="{1CF4D4D4-F769-45EC-BA5F-6A0856CA724C}" sibTransId="{7C26E6A6-702B-46D8-AE59-690CDA3C5744}"/>
    <dgm:cxn modelId="{77089231-4F16-4E61-B4B7-129B27E60C67}" type="presOf" srcId="{F5A9324F-CA0C-41FC-896E-2E7CB4317CA6}" destId="{121E1415-6AB4-4E4F-A5CF-89F46933958D}" srcOrd="0" destOrd="0" presId="urn:microsoft.com/office/officeart/2005/8/layout/list1"/>
    <dgm:cxn modelId="{AEBC9345-F952-4FD8-B5AD-E93DE7CFC1E9}" type="presOf" srcId="{F5A9324F-CA0C-41FC-896E-2E7CB4317CA6}" destId="{0E188C0F-7EF3-4E25-A258-83C1A220CECC}" srcOrd="1" destOrd="0" presId="urn:microsoft.com/office/officeart/2005/8/layout/list1"/>
    <dgm:cxn modelId="{5B0C258F-B475-456B-8FF7-3E07E9B17887}" type="presOf" srcId="{C0F05D37-8D88-4C24-B148-81779CBE01BB}" destId="{C60C7842-0228-4D2E-8E9B-A613229A5E87}" srcOrd="0" destOrd="0" presId="urn:microsoft.com/office/officeart/2005/8/layout/list1"/>
    <dgm:cxn modelId="{9A897A04-73BA-412F-A21A-1DB14F1E7FA7}" type="presParOf" srcId="{C60C7842-0228-4D2E-8E9B-A613229A5E87}" destId="{632490FD-CC76-4A25-B07F-76F801B0E552}" srcOrd="0" destOrd="0" presId="urn:microsoft.com/office/officeart/2005/8/layout/list1"/>
    <dgm:cxn modelId="{942231F3-ECDE-4052-AD30-3087449CC916}" type="presParOf" srcId="{632490FD-CC76-4A25-B07F-76F801B0E552}" destId="{121E1415-6AB4-4E4F-A5CF-89F46933958D}" srcOrd="0" destOrd="0" presId="urn:microsoft.com/office/officeart/2005/8/layout/list1"/>
    <dgm:cxn modelId="{07741B10-631E-45CD-9107-99DCA6460D30}" type="presParOf" srcId="{632490FD-CC76-4A25-B07F-76F801B0E552}" destId="{0E188C0F-7EF3-4E25-A258-83C1A220CECC}" srcOrd="1" destOrd="0" presId="urn:microsoft.com/office/officeart/2005/8/layout/list1"/>
    <dgm:cxn modelId="{11E604BD-B4A7-4D12-B392-D087763D079D}" type="presParOf" srcId="{C60C7842-0228-4D2E-8E9B-A613229A5E87}" destId="{EFE8CD4E-7DF2-4C31-A47B-C71197CB1373}" srcOrd="1" destOrd="0" presId="urn:microsoft.com/office/officeart/2005/8/layout/list1"/>
    <dgm:cxn modelId="{717C5259-E8CB-4C65-BE0D-9913CB49AA82}" type="presParOf" srcId="{C60C7842-0228-4D2E-8E9B-A613229A5E87}" destId="{CFEE05FD-B999-43AB-A8B5-562B04A5068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E05FD-B999-43AB-A8B5-562B04A5068A}">
      <dsp:nvSpPr>
        <dsp:cNvPr id="0" name=""/>
        <dsp:cNvSpPr/>
      </dsp:nvSpPr>
      <dsp:spPr>
        <a:xfrm>
          <a:off x="0" y="228974"/>
          <a:ext cx="634860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88C0F-7EF3-4E25-A258-83C1A220CECC}">
      <dsp:nvSpPr>
        <dsp:cNvPr id="0" name=""/>
        <dsp:cNvSpPr/>
      </dsp:nvSpPr>
      <dsp:spPr>
        <a:xfrm>
          <a:off x="317120" y="6975"/>
          <a:ext cx="449948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973" tIns="0" rIns="167973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latin typeface="굴림" panose="020B0600000101010101" pitchFamily="50" charset="-127"/>
              <a:ea typeface="굴림" panose="020B0600000101010101" pitchFamily="50" charset="-127"/>
            </a:rPr>
            <a:t>1. </a:t>
          </a:r>
          <a:r>
            <a:rPr lang="ko-KR" altLang="en-US" sz="2400" kern="1200" dirty="0">
              <a:latin typeface="굴림" panose="020B0600000101010101" pitchFamily="50" charset="-127"/>
              <a:ea typeface="굴림" panose="020B0600000101010101" pitchFamily="50" charset="-127"/>
            </a:rPr>
            <a:t>협동게임</a:t>
          </a:r>
        </a:p>
      </dsp:txBody>
      <dsp:txXfrm>
        <a:off x="341618" y="31473"/>
        <a:ext cx="4450488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6780-7ABD-4E4E-99A7-B37FF4D9439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785D-AD33-4001-AB28-86B019A8D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42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0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8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8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0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676BF-6E32-40F9-BBAD-805988F76517}"/>
              </a:ext>
            </a:extLst>
          </p:cNvPr>
          <p:cNvSpPr txBox="1"/>
          <p:nvPr userDrawn="1"/>
        </p:nvSpPr>
        <p:spPr>
          <a:xfrm>
            <a:off x="11314837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D8F-95FA-48EF-A557-DAD1B69A2D97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7F1CE0-AE21-4FFE-9A5D-0484B0E22B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43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5E60-38E7-4F29-85C5-4F34841F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ko-KR" altLang="en-US" dirty="0"/>
              <a:t>나만의 게임 정의</a:t>
            </a:r>
          </a:p>
        </p:txBody>
      </p:sp>
    </p:spTree>
    <p:extLst>
      <p:ext uri="{BB962C8B-B14F-4D97-AF65-F5344CB8AC3E}">
        <p14:creationId xmlns:p14="http://schemas.microsoft.com/office/powerpoint/2010/main" val="252180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DA658CC2-9120-418E-980A-C2EA0D03F6D7}"/>
              </a:ext>
            </a:extLst>
          </p:cNvPr>
          <p:cNvSpPr/>
          <p:nvPr/>
        </p:nvSpPr>
        <p:spPr>
          <a:xfrm>
            <a:off x="1300292" y="134224"/>
            <a:ext cx="9789953" cy="102345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1EAB0C5-5E8D-48AC-A0AB-C2B6178CA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620748"/>
              </p:ext>
            </p:extLst>
          </p:nvPr>
        </p:nvGraphicFramePr>
        <p:xfrm>
          <a:off x="1151156" y="1233182"/>
          <a:ext cx="6348602" cy="69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798F52-E465-461C-B293-324FB5ED446F}"/>
              </a:ext>
            </a:extLst>
          </p:cNvPr>
          <p:cNvSpPr/>
          <p:nvPr/>
        </p:nvSpPr>
        <p:spPr>
          <a:xfrm>
            <a:off x="1151156" y="4138696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96BBF1-72CE-4A6F-B343-3A4A75E1EA8E}"/>
              </a:ext>
            </a:extLst>
          </p:cNvPr>
          <p:cNvGrpSpPr/>
          <p:nvPr/>
        </p:nvGrpSpPr>
        <p:grpSpPr>
          <a:xfrm>
            <a:off x="1468586" y="3769697"/>
            <a:ext cx="4444021" cy="503788"/>
            <a:chOff x="317430" y="12228"/>
            <a:chExt cx="4444021" cy="738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5BB8BCA-91E0-4ACC-B072-49C187F510BB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34283D59-B199-4ABE-9D49-A3F4DE7183F9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marL="0" lvl="0" indent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4. </a:t>
              </a:r>
              <a:r>
                <a:rPr lang="ko-KR" altLang="en-US" sz="2400" kern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그 외 스팀게임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1BBFB-94EA-4AC4-B8D6-7A0F9E10155D}"/>
              </a:ext>
            </a:extLst>
          </p:cNvPr>
          <p:cNvSpPr/>
          <p:nvPr/>
        </p:nvSpPr>
        <p:spPr>
          <a:xfrm>
            <a:off x="1151156" y="3249131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1B2B93-CD18-4693-850D-AE35D942DDBC}"/>
              </a:ext>
            </a:extLst>
          </p:cNvPr>
          <p:cNvGrpSpPr/>
          <p:nvPr/>
        </p:nvGrpSpPr>
        <p:grpSpPr>
          <a:xfrm>
            <a:off x="1468586" y="2880132"/>
            <a:ext cx="4444021" cy="503788"/>
            <a:chOff x="317430" y="12228"/>
            <a:chExt cx="4444021" cy="7380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AC5317D-DBA6-4CBF-8BD6-47F9C6AAB45E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사각형: 둥근 모서리 5">
              <a:extLst>
                <a:ext uri="{FF2B5EF4-FFF2-40B4-BE49-F238E27FC236}">
                  <a16:creationId xmlns:a16="http://schemas.microsoft.com/office/drawing/2014/main" id="{A36ABFF3-ECFF-4B88-84A0-AC60768C91ED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marL="0" lvl="0" indent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ko-KR" altLang="en-US" sz="2400" kern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리듬게임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34F007-1467-4E75-8A3D-0DC61A35DB2D}"/>
              </a:ext>
            </a:extLst>
          </p:cNvPr>
          <p:cNvSpPr/>
          <p:nvPr/>
        </p:nvSpPr>
        <p:spPr>
          <a:xfrm>
            <a:off x="1151157" y="2359566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6206DC-A1AE-4674-9E16-7D67410ACD47}"/>
              </a:ext>
            </a:extLst>
          </p:cNvPr>
          <p:cNvGrpSpPr/>
          <p:nvPr/>
        </p:nvGrpSpPr>
        <p:grpSpPr>
          <a:xfrm>
            <a:off x="1468587" y="1990567"/>
            <a:ext cx="4444021" cy="503788"/>
            <a:chOff x="317430" y="12228"/>
            <a:chExt cx="4444021" cy="7380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DEFC006-3A8C-4339-BD5B-3C7DA507954D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사각형: 둥근 모서리 5">
              <a:extLst>
                <a:ext uri="{FF2B5EF4-FFF2-40B4-BE49-F238E27FC236}">
                  <a16:creationId xmlns:a16="http://schemas.microsoft.com/office/drawing/2014/main" id="{20FB6C7A-C5D6-494A-AD3E-87B4C451C078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marL="0" lvl="0" indent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r>
                <a:rPr lang="en-US" altLang="ko-KR" sz="2400">
                  <a:latin typeface="굴림" panose="020B0600000101010101" pitchFamily="50" charset="-127"/>
                  <a:ea typeface="굴림" panose="020B0600000101010101" pitchFamily="50" charset="-127"/>
                </a:rPr>
                <a:t>. FPS</a:t>
              </a:r>
              <a:r>
                <a:rPr lang="ko-KR" altLang="en-US" sz="2400">
                  <a:latin typeface="굴림" panose="020B0600000101010101" pitchFamily="50" charset="-127"/>
                  <a:ea typeface="굴림" panose="020B0600000101010101" pitchFamily="50" charset="-127"/>
                </a:rPr>
                <a:t>게임</a:t>
              </a:r>
              <a:endParaRPr lang="ko-KR" altLang="en-US" sz="2400" kern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8536F1-92B4-480C-A779-1B7703743D87}"/>
              </a:ext>
            </a:extLst>
          </p:cNvPr>
          <p:cNvSpPr/>
          <p:nvPr/>
        </p:nvSpPr>
        <p:spPr>
          <a:xfrm>
            <a:off x="1151156" y="5031770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676C22-CF43-4529-9C57-75729B49015C}"/>
              </a:ext>
            </a:extLst>
          </p:cNvPr>
          <p:cNvGrpSpPr/>
          <p:nvPr/>
        </p:nvGrpSpPr>
        <p:grpSpPr>
          <a:xfrm>
            <a:off x="1468586" y="4662771"/>
            <a:ext cx="4444021" cy="503788"/>
            <a:chOff x="317430" y="12228"/>
            <a:chExt cx="4444021" cy="7380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48DF297-993D-4585-AF20-E843D4240B69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사각형: 둥근 모서리 5">
              <a:extLst>
                <a:ext uri="{FF2B5EF4-FFF2-40B4-BE49-F238E27FC236}">
                  <a16:creationId xmlns:a16="http://schemas.microsoft.com/office/drawing/2014/main" id="{695CFC98-B3A8-4099-A33D-A7AE2425AD29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marL="0" lvl="0" indent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5.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모바일게임</a:t>
              </a:r>
              <a:r>
                <a:rPr lang="en-US" altLang="ko-KR" sz="2400" kern="1200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ko-KR" altLang="en-US" sz="2400" kern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xternal/489213b...">
            <a:extLst>
              <a:ext uri="{FF2B5EF4-FFF2-40B4-BE49-F238E27FC236}">
                <a16:creationId xmlns:a16="http://schemas.microsoft.com/office/drawing/2014/main" id="{775B639E-8633-4422-8DDC-A0C061DC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97" y="4954602"/>
            <a:ext cx="2190749" cy="1023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2" name="Picture 18" descr="Satisfactory-hea...">
            <a:extLst>
              <a:ext uri="{FF2B5EF4-FFF2-40B4-BE49-F238E27FC236}">
                <a16:creationId xmlns:a16="http://schemas.microsoft.com/office/drawing/2014/main" id="{8C94CBD7-3B9D-4694-82E6-1182C69C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82" y="4940911"/>
            <a:ext cx="2320875" cy="1084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4" name="Picture 20" descr="돈스타브 투게더">
            <a:extLst>
              <a:ext uri="{FF2B5EF4-FFF2-40B4-BE49-F238E27FC236}">
                <a16:creationId xmlns:a16="http://schemas.microsoft.com/office/drawing/2014/main" id="{65E777B4-FF90-4005-B2F1-642F6242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77" y="4419456"/>
            <a:ext cx="1971412" cy="1107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6" name="Picture 22" descr="external/d19dff1...">
            <a:extLst>
              <a:ext uri="{FF2B5EF4-FFF2-40B4-BE49-F238E27FC236}">
                <a16:creationId xmlns:a16="http://schemas.microsoft.com/office/drawing/2014/main" id="{3C259AC1-7AA5-42B1-A27C-4C00BC94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77" y="3243304"/>
            <a:ext cx="2190749" cy="1023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8" name="Picture 24" descr="external/df79d40...">
            <a:extLst>
              <a:ext uri="{FF2B5EF4-FFF2-40B4-BE49-F238E27FC236}">
                <a16:creationId xmlns:a16="http://schemas.microsoft.com/office/drawing/2014/main" id="{9A6FC17E-5B81-4DBA-BF42-645F427A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8" y="4419456"/>
            <a:ext cx="2190749" cy="1023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50" name="Picture 26" descr="Gnjdm">
            <a:extLst>
              <a:ext uri="{FF2B5EF4-FFF2-40B4-BE49-F238E27FC236}">
                <a16:creationId xmlns:a16="http://schemas.microsoft.com/office/drawing/2014/main" id="{668A25CB-2BA8-4F0A-A94D-C5390B40F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2" y="2644233"/>
            <a:ext cx="1357811" cy="162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52" name="Picture 28" descr="마인크래프트">
            <a:extLst>
              <a:ext uri="{FF2B5EF4-FFF2-40B4-BE49-F238E27FC236}">
                <a16:creationId xmlns:a16="http://schemas.microsoft.com/office/drawing/2014/main" id="{97BE73D5-C7F5-4113-9A16-358E7382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2" y="1258355"/>
            <a:ext cx="1824115" cy="1023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A8CB3B-4FBC-45BE-87FA-2BFDBF20A98E}"/>
              </a:ext>
            </a:extLst>
          </p:cNvPr>
          <p:cNvSpPr/>
          <p:nvPr/>
        </p:nvSpPr>
        <p:spPr>
          <a:xfrm>
            <a:off x="134581" y="458273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12083F-D983-4881-BC7D-8E6A3566FF11}"/>
              </a:ext>
            </a:extLst>
          </p:cNvPr>
          <p:cNvGrpSpPr/>
          <p:nvPr/>
        </p:nvGrpSpPr>
        <p:grpSpPr>
          <a:xfrm>
            <a:off x="452011" y="89274"/>
            <a:ext cx="4444021" cy="503788"/>
            <a:chOff x="317430" y="12228"/>
            <a:chExt cx="4444021" cy="73800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DFEDF2B-5B32-4E3A-80A7-03644DA24C7D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모서리 5">
              <a:extLst>
                <a:ext uri="{FF2B5EF4-FFF2-40B4-BE49-F238E27FC236}">
                  <a16:creationId xmlns:a16="http://schemas.microsoft.com/office/drawing/2014/main" id="{5267433A-6F40-4E49-AC7D-FD155C30141C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marL="457200" lvl="0" indent="-45720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협동게임</a:t>
              </a: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943FD54-C6C9-42BA-A89F-91207347FEDA}"/>
              </a:ext>
            </a:extLst>
          </p:cNvPr>
          <p:cNvSpPr txBox="1"/>
          <p:nvPr/>
        </p:nvSpPr>
        <p:spPr>
          <a:xfrm>
            <a:off x="2239860" y="1286344"/>
            <a:ext cx="8866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최근 해봤던 게임들 중 가장 많이 플레이하는 장르다 주로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~4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명이서 모여서 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새티스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팩토리와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더포레스트는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각각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80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시간씩 하였으며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더포레스트와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캐슬크래셔는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사자마자 밤까지 새며 엔딩을 볼때까지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했었었고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새티스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팩토리는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재미없어 보였는데 친구가 같이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하재서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속는셈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치고 사봤는데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예상외로 너무 재밌어서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일동안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 정도 한 것 같다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 외 게임들은 가끔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질릴때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한번 씩 하곤 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01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0FCB81-3C90-4EA6-8674-F01D9E09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48" y="4865604"/>
            <a:ext cx="1576773" cy="1073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05 Mobile Wallpa...">
            <a:extLst>
              <a:ext uri="{FF2B5EF4-FFF2-40B4-BE49-F238E27FC236}">
                <a16:creationId xmlns:a16="http://schemas.microsoft.com/office/drawing/2014/main" id="{2A841584-296C-49AC-9955-EE25F21C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008" y="1839795"/>
            <a:ext cx="1789327" cy="3178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C3A78A-598B-4D8F-A388-F149BCC6E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853" y="4682299"/>
            <a:ext cx="2304807" cy="1257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레인보우 식스 시즈, 레식은 고인물 게임일까? &amp; 초반 오퍼레이터 추천!!!!! : 네이버 블로그">
            <a:extLst>
              <a:ext uri="{FF2B5EF4-FFF2-40B4-BE49-F238E27FC236}">
                <a16:creationId xmlns:a16="http://schemas.microsoft.com/office/drawing/2014/main" id="{90458096-0120-4744-A7F1-F15B7688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63" y="4760201"/>
            <a:ext cx="2382473" cy="1284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13D44E-16BB-4360-9E85-D550523DEA44}"/>
              </a:ext>
            </a:extLst>
          </p:cNvPr>
          <p:cNvSpPr/>
          <p:nvPr/>
        </p:nvSpPr>
        <p:spPr>
          <a:xfrm>
            <a:off x="134581" y="458273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B71AAC-8E7A-4837-8A4D-05A77371D2AC}"/>
              </a:ext>
            </a:extLst>
          </p:cNvPr>
          <p:cNvGrpSpPr/>
          <p:nvPr/>
        </p:nvGrpSpPr>
        <p:grpSpPr>
          <a:xfrm>
            <a:off x="452011" y="89274"/>
            <a:ext cx="4444021" cy="503788"/>
            <a:chOff x="317430" y="12228"/>
            <a:chExt cx="4444021" cy="738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5614124-AA66-442D-B49C-E134D1FD4932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5">
              <a:extLst>
                <a:ext uri="{FF2B5EF4-FFF2-40B4-BE49-F238E27FC236}">
                  <a16:creationId xmlns:a16="http://schemas.microsoft.com/office/drawing/2014/main" id="{F49FFC79-4D7B-4278-9453-FA7F19F57A5B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2. FPS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게임</a:t>
              </a: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9947F1-928C-4627-ADCD-CB97655D6DC1}"/>
              </a:ext>
            </a:extLst>
          </p:cNvPr>
          <p:cNvSpPr txBox="1"/>
          <p:nvPr/>
        </p:nvSpPr>
        <p:spPr>
          <a:xfrm>
            <a:off x="1127625" y="1470463"/>
            <a:ext cx="8541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번째로는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FPS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총 플레이 타임은 합해서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500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 정도 되는 것 같다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중학생 땐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오버워치에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미쳐서 학교 끝나고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시가 되자마자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매일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피방에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갔고 하루에 거의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 씩 하다 보니 레벨도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2000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정도 였고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때를 기준으로 성적도 떨어지기 시작한 것 같다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경쟁전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역할이 분리된 다음 시즌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탱커를 마스터까지 올리고 접게 되었다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배그와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레식은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가끔 질릴 때 하곤 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발로란트는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베타 시절때부터 쭉 하고 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스킨을 산다고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만원은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쓴거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같다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7FLNm">
            <a:extLst>
              <a:ext uri="{FF2B5EF4-FFF2-40B4-BE49-F238E27FC236}">
                <a16:creationId xmlns:a16="http://schemas.microsoft.com/office/drawing/2014/main" id="{45539DED-4447-4291-BA51-5D332AE08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68" y="4367504"/>
            <a:ext cx="2857515" cy="1606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RhythmDoctor">
            <a:extLst>
              <a:ext uri="{FF2B5EF4-FFF2-40B4-BE49-F238E27FC236}">
                <a16:creationId xmlns:a16="http://schemas.microsoft.com/office/drawing/2014/main" id="{0409F56C-205A-4AF5-AEAA-D9378CF7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091" y="3779797"/>
            <a:ext cx="2965072" cy="2194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Just Shapes &amp; Be...">
            <a:extLst>
              <a:ext uri="{FF2B5EF4-FFF2-40B4-BE49-F238E27FC236}">
                <a16:creationId xmlns:a16="http://schemas.microsoft.com/office/drawing/2014/main" id="{5E77B3E8-C603-40FD-9F10-BBAD90B4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7" y="3635859"/>
            <a:ext cx="1793768" cy="2391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FE381A-79ED-4E97-B472-D04AF5FEF896}"/>
              </a:ext>
            </a:extLst>
          </p:cNvPr>
          <p:cNvSpPr/>
          <p:nvPr/>
        </p:nvSpPr>
        <p:spPr>
          <a:xfrm>
            <a:off x="134581" y="458273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D9478D-D829-4FBF-B570-D6A34E8AA510}"/>
              </a:ext>
            </a:extLst>
          </p:cNvPr>
          <p:cNvGrpSpPr/>
          <p:nvPr/>
        </p:nvGrpSpPr>
        <p:grpSpPr>
          <a:xfrm>
            <a:off x="452011" y="89274"/>
            <a:ext cx="4444021" cy="503788"/>
            <a:chOff x="317430" y="12228"/>
            <a:chExt cx="4444021" cy="738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2960C85-F0A5-4873-8BB3-F1FCD691F1C4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B71D4C67-83DB-4D41-AA8E-5D1783821EE8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리듬게임</a:t>
              </a: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AA6F3B-156C-4400-AEFC-D02A65096469}"/>
              </a:ext>
            </a:extLst>
          </p:cNvPr>
          <p:cNvSpPr txBox="1"/>
          <p:nvPr/>
        </p:nvSpPr>
        <p:spPr>
          <a:xfrm>
            <a:off x="681167" y="1257335"/>
            <a:ext cx="9110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다음은 리듬게임으로 총 플레이 타임은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70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 정도 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얼불춤은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다 깨기 위해서 온갖 노력은 다했는데 결국 포기하고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삭제했었던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기억이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저스트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셰이프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&amp;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비트는 노래는 좋고 난이도도 적당해서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 정도 해서 깼었고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리듬닥터는 노래가 워낙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좋은게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많아서 다 깬 다음에도 종종 들어가서 하곤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1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laythespire">
            <a:extLst>
              <a:ext uri="{FF2B5EF4-FFF2-40B4-BE49-F238E27FC236}">
                <a16:creationId xmlns:a16="http://schemas.microsoft.com/office/drawing/2014/main" id="{D7030941-67EB-4633-AA6E-080A36115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94" y="3912497"/>
            <a:ext cx="2235839" cy="1045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Tomb Raider Logo...">
            <a:extLst>
              <a:ext uri="{FF2B5EF4-FFF2-40B4-BE49-F238E27FC236}">
                <a16:creationId xmlns:a16="http://schemas.microsoft.com/office/drawing/2014/main" id="{28E85D93-05D2-4F25-8578-56FF12CC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23" y="5180004"/>
            <a:ext cx="3733100" cy="410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2" name="Picture 6" descr="BTD6MAIN">
            <a:extLst>
              <a:ext uri="{FF2B5EF4-FFF2-40B4-BE49-F238E27FC236}">
                <a16:creationId xmlns:a16="http://schemas.microsoft.com/office/drawing/2014/main" id="{2B118B88-F205-48E0-A1CE-E09DA147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21" y="4663828"/>
            <a:ext cx="2407639" cy="1355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4" name="Picture 8" descr="external/e918566...">
            <a:extLst>
              <a:ext uri="{FF2B5EF4-FFF2-40B4-BE49-F238E27FC236}">
                <a16:creationId xmlns:a16="http://schemas.microsoft.com/office/drawing/2014/main" id="{F3533484-C309-4F8E-9D88-5456E5797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1" y="4275203"/>
            <a:ext cx="2208752" cy="103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4AB50D-E08A-4EE0-9853-35AF45A574F8}"/>
              </a:ext>
            </a:extLst>
          </p:cNvPr>
          <p:cNvSpPr/>
          <p:nvPr/>
        </p:nvSpPr>
        <p:spPr>
          <a:xfrm>
            <a:off x="134581" y="458273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4C5DB1-5CDC-4E09-87DE-D0EDF21BB111}"/>
              </a:ext>
            </a:extLst>
          </p:cNvPr>
          <p:cNvGrpSpPr/>
          <p:nvPr/>
        </p:nvGrpSpPr>
        <p:grpSpPr>
          <a:xfrm>
            <a:off x="452011" y="89274"/>
            <a:ext cx="4444021" cy="503788"/>
            <a:chOff x="317430" y="12228"/>
            <a:chExt cx="4444021" cy="7380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31B2F66-446F-403B-AC46-1B1C121A0BD0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모서리 5">
              <a:extLst>
                <a:ext uri="{FF2B5EF4-FFF2-40B4-BE49-F238E27FC236}">
                  <a16:creationId xmlns:a16="http://schemas.microsoft.com/office/drawing/2014/main" id="{F9BABE90-D763-4159-BDD3-D68A1AD7B14A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4.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그 외 스팀게임</a:t>
              </a: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F5BA0A-C9DA-4B90-9005-C7CE0A71F0F9}"/>
              </a:ext>
            </a:extLst>
          </p:cNvPr>
          <p:cNvSpPr txBox="1"/>
          <p:nvPr/>
        </p:nvSpPr>
        <p:spPr>
          <a:xfrm>
            <a:off x="117440" y="1021756"/>
            <a:ext cx="11957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금방 질리거나 한번 깨고 하지 않았던 게임들이다 플레이타임은 평균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시간정도 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툼레이더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젤 처음에 스팀에서 샀었던 게임으로 사고나서 엔딩을 보기까진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 정도 걸렸다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시리즈가 여러 개 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스토리가 잘 짜여져 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플레이 타임도 괜찮고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여주도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이쁜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갓겜이다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조금 잔인하긴 하지만 그만큼 재밌어서 안 해본 사람이 있다면 꼭 추천해주고 싶은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겜이다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슬라임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랜쳐는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자신만의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슬라임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농장을 만들며 탐험하는 게임이고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풍선 타워 디펜스는 말 그대로 디펜스 게임인데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농장을 만들거나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디펜스를 하는게 똑같은 짓만 해서 금방 질리게 되었다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슬레이어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스파이어는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카드를 없애거나 추가해서 자신만의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덱을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만들어 가며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이어나가는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게임인데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처음에는 재밌어서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꾸준히 하다가 캐릭터를 모두 얻고 다 깨고 나니 질려서 하지 않게 되었다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41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로얄다이스">
            <a:extLst>
              <a:ext uri="{FF2B5EF4-FFF2-40B4-BE49-F238E27FC236}">
                <a16:creationId xmlns:a16="http://schemas.microsoft.com/office/drawing/2014/main" id="{38A530B2-C966-4373-8E71-D49B9158B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27" y="4080477"/>
            <a:ext cx="1653462" cy="165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 descr="cr logo@2x">
            <a:extLst>
              <a:ext uri="{FF2B5EF4-FFF2-40B4-BE49-F238E27FC236}">
                <a16:creationId xmlns:a16="http://schemas.microsoft.com/office/drawing/2014/main" id="{F04A6324-8776-4F57-B295-AF175FC9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50" y="4995429"/>
            <a:ext cx="1725490" cy="7385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6" name="Picture 6" descr="디비전예슬아이콘">
            <a:extLst>
              <a:ext uri="{FF2B5EF4-FFF2-40B4-BE49-F238E27FC236}">
                <a16:creationId xmlns:a16="http://schemas.microsoft.com/office/drawing/2014/main" id="{9D527668-3434-4DD4-8C8E-CE77CCE0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51" y="4381940"/>
            <a:ext cx="1226977" cy="1226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740FA3-DFCE-4414-ACE4-AEAA6DB64A20}"/>
              </a:ext>
            </a:extLst>
          </p:cNvPr>
          <p:cNvSpPr/>
          <p:nvPr/>
        </p:nvSpPr>
        <p:spPr>
          <a:xfrm>
            <a:off x="134581" y="458273"/>
            <a:ext cx="6348601" cy="43006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B7007B-DCAE-4614-8740-236C0B658314}"/>
              </a:ext>
            </a:extLst>
          </p:cNvPr>
          <p:cNvGrpSpPr/>
          <p:nvPr/>
        </p:nvGrpSpPr>
        <p:grpSpPr>
          <a:xfrm>
            <a:off x="452011" y="89274"/>
            <a:ext cx="4444021" cy="503788"/>
            <a:chOff x="317430" y="12228"/>
            <a:chExt cx="4444021" cy="7380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5B44CF6-7126-4ABA-8515-667DFBC02744}"/>
                </a:ext>
              </a:extLst>
            </p:cNvPr>
            <p:cNvSpPr/>
            <p:nvPr/>
          </p:nvSpPr>
          <p:spPr>
            <a:xfrm>
              <a:off x="317430" y="12228"/>
              <a:ext cx="4444021" cy="738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사각형: 둥근 모서리 5">
              <a:extLst>
                <a:ext uri="{FF2B5EF4-FFF2-40B4-BE49-F238E27FC236}">
                  <a16:creationId xmlns:a16="http://schemas.microsoft.com/office/drawing/2014/main" id="{5F76EEDA-173B-4492-90A6-7F007D3ADDD4}"/>
                </a:ext>
              </a:extLst>
            </p:cNvPr>
            <p:cNvSpPr txBox="1"/>
            <p:nvPr/>
          </p:nvSpPr>
          <p:spPr>
            <a:xfrm>
              <a:off x="353456" y="48254"/>
              <a:ext cx="4371969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973" tIns="0" rIns="167973" bIns="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5. </a:t>
              </a:r>
              <a:r>
                <a:rPr lang="ko-KR" altLang="en-US" sz="2400" dirty="0">
                  <a:latin typeface="굴림" panose="020B0600000101010101" pitchFamily="50" charset="-127"/>
                  <a:ea typeface="굴림" panose="020B0600000101010101" pitchFamily="50" charset="-127"/>
                </a:rPr>
                <a:t>모바일게임</a:t>
              </a:r>
              <a:endPara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01CC6BA-6D47-4272-B26A-B9B235CFFE57}"/>
              </a:ext>
            </a:extLst>
          </p:cNvPr>
          <p:cNvSpPr txBox="1"/>
          <p:nvPr/>
        </p:nvSpPr>
        <p:spPr>
          <a:xfrm>
            <a:off x="117440" y="1021756"/>
            <a:ext cx="94468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마지막으로 모바일 게임으로 전부 친구가 추천해줘서 시작하게 되었고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총 플레이 시간만 본다면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3000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시간은 한 거 같다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랜덤 다이스는 가장 높은 등급인 챔피언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까지 찍은 후 지금까지 계속해서 하고 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랭킹권인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위에 들때까진 계속해서 할거 같다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좀비고는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어렸을 때부터 꾸준히 하다가 어느 순간부터 랭을 시작 하게 되어서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등은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번 정도 찍었었고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지금은 질려서 접게 되었다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클래시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로얄도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시작하고 나서 미친듯이 했던 것 같고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세계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3000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한국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등까지 찍었었다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 후로는 너무 어려워서 잘 하지 않게 되었지만 종종 하고는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E5202-1FEE-4832-A020-23F42972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게임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26BC-8171-4C4A-B8E8-ED50BBDF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게임이란 목표다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게임안에서의 목표를 이루기 위해 많은 노력을 하고</a:t>
            </a:r>
            <a:r>
              <a:rPr lang="en-US" altLang="ko-KR" dirty="0"/>
              <a:t>, </a:t>
            </a:r>
            <a:r>
              <a:rPr lang="ko-KR" altLang="en-US" dirty="0"/>
              <a:t>그걸 이뤘을 때의 성취감 때문에 게임을 한다고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2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C9CD90-1FCC-4FD4-B057-ED8E63FCC136}"/>
              </a:ext>
            </a:extLst>
          </p:cNvPr>
          <p:cNvSpPr/>
          <p:nvPr/>
        </p:nvSpPr>
        <p:spPr>
          <a:xfrm>
            <a:off x="4171434" y="2505670"/>
            <a:ext cx="3849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51340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갤러리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480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돋움</vt:lpstr>
      <vt:lpstr>맑은 고딕</vt:lpstr>
      <vt:lpstr>Arial</vt:lpstr>
      <vt:lpstr>Rockwell</vt:lpstr>
      <vt:lpstr>갤러리</vt:lpstr>
      <vt:lpstr>나만의 게임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나만의 게임 정의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sejong2021</dc:creator>
  <cp:lastModifiedBy>sejong2021</cp:lastModifiedBy>
  <cp:revision>6</cp:revision>
  <dcterms:created xsi:type="dcterms:W3CDTF">2022-03-14T02:31:19Z</dcterms:created>
  <dcterms:modified xsi:type="dcterms:W3CDTF">2022-03-14T04:51:03Z</dcterms:modified>
</cp:coreProperties>
</file>