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1" autoAdjust="0"/>
    <p:restoredTop sz="94614" autoAdjust="0"/>
  </p:normalViewPr>
  <p:slideViewPr>
    <p:cSldViewPr snapToGrid="0">
      <p:cViewPr varScale="1">
        <p:scale>
          <a:sx n="108" d="100"/>
          <a:sy n="108" d="100"/>
        </p:scale>
        <p:origin x="660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9EF2E8-529B-4FF5-8C63-751BE581076A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B30371-C3C8-4F54-AA20-09875218EE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496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B30371-C3C8-4F54-AA20-09875218EE6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81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BD0263-4797-47D8-B106-DB3CC7932A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0011C35-A0D4-4467-AD1B-0132B56721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891780-F4CE-45BC-8D62-DCE678074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200E8-5E73-474E-9324-40F2948FAF1B}" type="datetimeFigureOut">
              <a:rPr lang="ko-KR" altLang="en-US" smtClean="0"/>
              <a:t>2022-03-11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8F63AC-F5C5-495B-942F-2A74781E1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BFE674-C51A-4F25-92AC-7B7E0854A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03F1C-FAE9-48F4-B93A-DB99D9CD239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613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28D7D4-9D77-4059-B28D-497FEFE1D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D7E60C8-C4C1-4571-89C2-A0A056A1ED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2134FA-CF59-496D-9C9F-2109EC5F2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200E8-5E73-474E-9324-40F2948FAF1B}" type="datetimeFigureOut">
              <a:rPr lang="ko-KR" altLang="en-US" smtClean="0"/>
              <a:t>2022-03-11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F6B16D-0C13-497C-A60E-73E3C3781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3A9817-EB2A-4CDC-B951-CB5B0302B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03F1C-FAE9-48F4-B93A-DB99D9CD239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5748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E1B8056-3F92-4F8F-8928-86340B9DBB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0006C9-F631-49DC-BD33-83FFB8608B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C05CCA-BB08-4DBF-937E-9542FE887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200E8-5E73-474E-9324-40F2948FAF1B}" type="datetimeFigureOut">
              <a:rPr lang="ko-KR" altLang="en-US" smtClean="0"/>
              <a:t>2022-03-11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C329F2-A7F8-4FF2-8B3B-AC1080740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EC879C-1E31-4AC5-B076-B7A3E525A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03F1C-FAE9-48F4-B93A-DB99D9CD239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4507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4F72F-68AD-4902-BC78-CE6C62027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E60BB6-604F-4AA1-901C-EB3AA6A99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AD816A-0D6B-4A43-B71F-5F95EE98D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200E8-5E73-474E-9324-40F2948FAF1B}" type="datetimeFigureOut">
              <a:rPr lang="ko-KR" altLang="en-US" smtClean="0"/>
              <a:t>2022-03-11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3E777A-5CC0-4142-8BC3-4BFB8A2FC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B49C19-33AD-46B2-82A5-84A20D806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03F1C-FAE9-48F4-B93A-DB99D9CD239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8490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0C45FE-4839-4434-A31D-B59BA7C06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04C326-E1CB-47F7-A049-829E84CC43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028ED8-6085-48A9-B062-0BF49BF9A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200E8-5E73-474E-9324-40F2948FAF1B}" type="datetimeFigureOut">
              <a:rPr lang="ko-KR" altLang="en-US" smtClean="0"/>
              <a:t>2022-03-11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80A738-E3CC-4695-9CD1-A094D41B1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AF4576-04AF-41C8-9460-0BBD363B1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03F1C-FAE9-48F4-B93A-DB99D9CD239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9002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4AEA28-F658-46E3-9896-6E99354CC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9B14DC-9E9A-49E5-84BD-8F38FEB084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8EA5F8-7326-4793-B20E-4EC9C03D11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519D70-EE91-465F-9AFF-0F91FCEB3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200E8-5E73-474E-9324-40F2948FAF1B}" type="datetimeFigureOut">
              <a:rPr lang="ko-KR" altLang="en-US" smtClean="0"/>
              <a:t>2022-03-11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5B1669-BB49-4017-95DE-04588CC41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F69F50-787E-4EE6-A72D-652882196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03F1C-FAE9-48F4-B93A-DB99D9CD239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6008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F14D9E-739A-4BDE-A345-9D6CFE901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EF13F0-5433-4C66-85D8-E219C612F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1BF1B8-FF15-4F63-AE2D-BE1E91E8FC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C4C169A-5830-4EF7-B322-EF3E61785C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DA7E166-AB81-4EFD-92A5-721A99C3AA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D1D5DA2-B1B3-4EC9-945F-4B1C1E002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200E8-5E73-474E-9324-40F2948FAF1B}" type="datetimeFigureOut">
              <a:rPr lang="ko-KR" altLang="en-US" smtClean="0"/>
              <a:t>2022-03-11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5812A85-F5C4-41C8-B006-973AB2BEB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EBFC728-53D4-45B8-99B4-A74675576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03F1C-FAE9-48F4-B93A-DB99D9CD239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0749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8E57A0-0C4E-4CB1-9815-4ACCB01AA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0D0A0D8-73BE-40F4-B75B-5693ABC3B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200E8-5E73-474E-9324-40F2948FAF1B}" type="datetimeFigureOut">
              <a:rPr lang="ko-KR" altLang="en-US" smtClean="0"/>
              <a:t>2022-03-11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CD0FC23-F4D5-46A7-BF77-55BF80AF9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92C049A-FB1B-478E-B76F-F8B1C306E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03F1C-FAE9-48F4-B93A-DB99D9CD239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3045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84006B9-A5AF-45D4-9841-8D8D8D1D6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200E8-5E73-474E-9324-40F2948FAF1B}" type="datetimeFigureOut">
              <a:rPr lang="ko-KR" altLang="en-US" smtClean="0"/>
              <a:t>2022-03-11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AEE1554-C747-41C9-A665-C079F0850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B0AA7BF-51D7-49C1-9711-EFCC8D6B9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03F1C-FAE9-48F4-B93A-DB99D9CD239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7267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8D4642-01E1-4A05-A477-F378797D2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363EFC-B861-414B-9605-60E95DA82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80355A-346E-47B9-976B-0E90ADB08A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720B25-D77E-41EA-8265-2C6A7F542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200E8-5E73-474E-9324-40F2948FAF1B}" type="datetimeFigureOut">
              <a:rPr lang="ko-KR" altLang="en-US" smtClean="0"/>
              <a:t>2022-03-11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7C8E31-49DD-4A25-B3E4-23BCD9F4C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778CD5-5DF6-44AB-8640-0A584845E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03F1C-FAE9-48F4-B93A-DB99D9CD239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922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6ED0A2-559A-4088-B805-49C263CF5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7151D03-A226-4C2D-A890-A304F72D7D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DF21140-AB4C-4C96-938B-51E7B3383F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D43BCD-D5DB-4F54-BF74-DD0FF9C88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200E8-5E73-474E-9324-40F2948FAF1B}" type="datetimeFigureOut">
              <a:rPr lang="ko-KR" altLang="en-US" smtClean="0"/>
              <a:t>2022-03-11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412B19-52A9-410B-A44D-2E03D8714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CB85D6-501D-4E42-B836-583C2BF14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03F1C-FAE9-48F4-B93A-DB99D9CD239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9743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0FB19D8-9811-4BB5-AA7F-E97E2FBA7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3AFBC4-DB7B-4041-8676-9C44B09783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CCB7BE-6CCD-4E62-8D40-2F179A797F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200E8-5E73-474E-9324-40F2948FAF1B}" type="datetimeFigureOut">
              <a:rPr lang="ko-KR" altLang="en-US" smtClean="0"/>
              <a:t>2022-03-11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5EA414-044F-422F-945B-F86454148E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9A2B06-E86B-4F7D-BAE8-3D56D226F8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03F1C-FAE9-48F4-B93A-DB99D9CD239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0257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mailto:https://career.nexon.com/user/recruit/member/postDetail?joinCorp=NX&amp;reNo=20210204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https://career.nexon.com/user/recruit/member/postDetail?joinCorp=NX&amp;reNo=20220051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https://www.gamejob.co.kr/List_GI/GIB_Read.asp?GI_No=204793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https://www.gamejob.co.kr/List_GI/GIB_Read.asp?GI_No=193074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https://career.nexon.com/user/recruit/member/postDetail?joinCorp=NX&amp;reNo=20210103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9FD668DA-6C9A-45FB-8F34-BD2A86CCFA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197" t="28414" r="55880" b="6466"/>
          <a:stretch/>
        </p:blipFill>
        <p:spPr>
          <a:xfrm>
            <a:off x="7620000" y="0"/>
            <a:ext cx="4572000" cy="68580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6E262A2-0B52-46B0-A8DE-E6E9144B718C}"/>
              </a:ext>
            </a:extLst>
          </p:cNvPr>
          <p:cNvSpPr txBox="1"/>
          <p:nvPr/>
        </p:nvSpPr>
        <p:spPr>
          <a:xfrm>
            <a:off x="466530" y="727788"/>
            <a:ext cx="457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NEXON Gothic"/>
                <a:hlinkClick r:id="rId4"/>
              </a:rPr>
              <a:t>[Project SF2]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EXON Gothic"/>
                <a:hlinkClick r:id="rId4"/>
              </a:rPr>
              <a:t>영상제작자</a:t>
            </a:r>
            <a:endParaRPr lang="ko-KR" altLang="en-US" b="0" i="0" dirty="0">
              <a:solidFill>
                <a:srgbClr val="000000"/>
              </a:solidFill>
              <a:effectLst/>
              <a:latin typeface="NEXON Gothic"/>
            </a:endParaRPr>
          </a:p>
          <a:p>
            <a:r>
              <a:rPr lang="ko-KR" altLang="en-US" dirty="0"/>
              <a:t>평소 영상을 만드는 것이나 편집하는 것에 </a:t>
            </a:r>
            <a:endParaRPr lang="en-US" altLang="ko-KR" dirty="0"/>
          </a:p>
          <a:p>
            <a:r>
              <a:rPr lang="ko-KR" altLang="en-US" dirty="0"/>
              <a:t>관심이 있어서 선택했다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5C0BE7-3904-40B7-B084-D7681CAE7636}"/>
              </a:ext>
            </a:extLst>
          </p:cNvPr>
          <p:cNvSpPr txBox="1"/>
          <p:nvPr/>
        </p:nvSpPr>
        <p:spPr>
          <a:xfrm>
            <a:off x="466530" y="1651118"/>
            <a:ext cx="43853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https://career.nexon.com/user/recruit/member/postDetail?joinCorp=NX&amp;reNo=20210204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6222AA5-DF4C-4AC2-89C3-5AE4FF2723F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27" t="26710" r="44515" b="37060"/>
          <a:stretch/>
        </p:blipFill>
        <p:spPr>
          <a:xfrm>
            <a:off x="1269505" y="3124940"/>
            <a:ext cx="4119239" cy="3162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978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445E984-55F2-40AB-8EEC-6E4E95DBB3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55" t="32834" r="56148" b="2739"/>
          <a:stretch/>
        </p:blipFill>
        <p:spPr>
          <a:xfrm>
            <a:off x="7632441" y="0"/>
            <a:ext cx="4559559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F423650-890A-4FF5-A330-154259DA2A37}"/>
              </a:ext>
            </a:extLst>
          </p:cNvPr>
          <p:cNvSpPr txBox="1"/>
          <p:nvPr/>
        </p:nvSpPr>
        <p:spPr>
          <a:xfrm>
            <a:off x="737118" y="606490"/>
            <a:ext cx="50850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NEXON Gothic"/>
                <a:hlinkClick r:id="rId3"/>
              </a:rPr>
              <a:t>[FACEPLAY]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EXON Gothic"/>
                <a:hlinkClick r:id="rId3"/>
              </a:rPr>
              <a:t>영상제작</a:t>
            </a:r>
            <a:endParaRPr lang="en-US" altLang="ko-KR" b="0" i="0" dirty="0">
              <a:solidFill>
                <a:srgbClr val="000000"/>
              </a:solidFill>
              <a:effectLst/>
              <a:latin typeface="NEXON Gothic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NEXON Gothic"/>
              </a:rPr>
              <a:t>이것 또한 </a:t>
            </a:r>
            <a:r>
              <a:rPr lang="ko-KR" altLang="en-US" dirty="0"/>
              <a:t>영상을 만드는 것이나 편집하는 것에 </a:t>
            </a:r>
            <a:endParaRPr lang="en-US" altLang="ko-KR" dirty="0"/>
          </a:p>
          <a:p>
            <a:r>
              <a:rPr lang="ko-KR" altLang="en-US" dirty="0"/>
              <a:t>관심이 있어서 선택했다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C85A9A-9884-4C92-92F9-8D60DC77C550}"/>
              </a:ext>
            </a:extLst>
          </p:cNvPr>
          <p:cNvSpPr txBox="1"/>
          <p:nvPr/>
        </p:nvSpPr>
        <p:spPr>
          <a:xfrm>
            <a:off x="737118" y="1623526"/>
            <a:ext cx="40214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https://career.nexon.com/user/recruit/member/postDetail?joinCorp=NX&amp;reNo=20220051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98DCE5D-C8C7-410B-9D2B-FC7C9700078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27" t="26710" r="44515" b="37060"/>
          <a:stretch/>
        </p:blipFill>
        <p:spPr>
          <a:xfrm>
            <a:off x="1269505" y="3124940"/>
            <a:ext cx="4119239" cy="3162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756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EACD358-3FA9-443B-B11D-CA49B06532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34" t="20684" r="29517" b="16161"/>
          <a:stretch/>
        </p:blipFill>
        <p:spPr>
          <a:xfrm>
            <a:off x="6929597" y="0"/>
            <a:ext cx="5262404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6119075-523B-44B1-B437-3AFFDB6C56C5}"/>
              </a:ext>
            </a:extLst>
          </p:cNvPr>
          <p:cNvSpPr txBox="1"/>
          <p:nvPr/>
        </p:nvSpPr>
        <p:spPr>
          <a:xfrm>
            <a:off x="494522" y="970384"/>
            <a:ext cx="45175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linkClick r:id="rId3"/>
              </a:rPr>
              <a:t>[111</a:t>
            </a:r>
            <a:r>
              <a:rPr lang="ko-KR" altLang="en-US" dirty="0">
                <a:hlinkClick r:id="rId3"/>
              </a:rPr>
              <a:t>퍼센트</a:t>
            </a:r>
            <a:r>
              <a:rPr lang="en-US" altLang="ko-KR" dirty="0">
                <a:hlinkClick r:id="rId3"/>
              </a:rPr>
              <a:t>] </a:t>
            </a:r>
            <a:r>
              <a:rPr lang="ko-KR" altLang="en-US" dirty="0">
                <a:hlinkClick r:id="rId3"/>
              </a:rPr>
              <a:t>마케팅 영상 콘텐츠 디자인</a:t>
            </a:r>
            <a:endParaRPr lang="en-US" altLang="ko-KR" dirty="0"/>
          </a:p>
          <a:p>
            <a:r>
              <a:rPr lang="ko-KR" altLang="en-US" dirty="0"/>
              <a:t>자주 게임하던 게임의 기업에서 </a:t>
            </a:r>
            <a:endParaRPr lang="en-US" altLang="ko-KR" dirty="0"/>
          </a:p>
          <a:p>
            <a:r>
              <a:rPr lang="ko-KR" altLang="en-US" dirty="0"/>
              <a:t>영상 기획 및 제작을 채용하길래 선택했다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278338-DEEC-4741-98AC-D1AF6D08FE73}"/>
              </a:ext>
            </a:extLst>
          </p:cNvPr>
          <p:cNvSpPr txBox="1"/>
          <p:nvPr/>
        </p:nvSpPr>
        <p:spPr>
          <a:xfrm>
            <a:off x="494522" y="2139518"/>
            <a:ext cx="3558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https://www.gamejob.co.kr/List_GI/GIB_Read.asp?GI_No=204793</a:t>
            </a:r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BEC7635-10EC-47A9-AF32-A05B8A6B761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27" t="26752" r="44806" b="30810"/>
          <a:stretch/>
        </p:blipFill>
        <p:spPr>
          <a:xfrm>
            <a:off x="1200494" y="3031653"/>
            <a:ext cx="3786524" cy="3444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53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A606025-A0C6-45DD-B7CC-92C9E0F52B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34" t="47412" r="32646" b="19921"/>
          <a:stretch/>
        </p:blipFill>
        <p:spPr>
          <a:xfrm>
            <a:off x="5152693" y="0"/>
            <a:ext cx="6925173" cy="40304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EEA493B-713C-42A8-8B71-E5470ADAA45B}"/>
              </a:ext>
            </a:extLst>
          </p:cNvPr>
          <p:cNvSpPr txBox="1"/>
          <p:nvPr/>
        </p:nvSpPr>
        <p:spPr>
          <a:xfrm>
            <a:off x="114134" y="736846"/>
            <a:ext cx="50385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err="1">
                <a:hlinkClick r:id="rId3"/>
              </a:rPr>
              <a:t>데브시스터즈</a:t>
            </a:r>
            <a:r>
              <a:rPr lang="en-US" altLang="ko-KR" dirty="0">
                <a:hlinkClick r:id="rId3"/>
              </a:rPr>
              <a:t>] </a:t>
            </a:r>
            <a:r>
              <a:rPr lang="ko-KR" altLang="en-US" dirty="0">
                <a:hlinkClick r:id="rId3"/>
              </a:rPr>
              <a:t>크리에이티브 콘텐츠 디자이너</a:t>
            </a:r>
            <a:r>
              <a:rPr lang="en-US" altLang="ko-KR" dirty="0">
                <a:hlinkClick r:id="rId3"/>
              </a:rPr>
              <a:t> </a:t>
            </a:r>
            <a:endParaRPr lang="en-US" altLang="ko-KR" dirty="0"/>
          </a:p>
          <a:p>
            <a:r>
              <a:rPr lang="ko-KR" altLang="en-US" dirty="0"/>
              <a:t>게임을 플레이 해본 게임이 있었고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콘텐츠</a:t>
            </a:r>
            <a:r>
              <a:rPr lang="en-US" altLang="ko-KR" dirty="0"/>
              <a:t>(</a:t>
            </a:r>
            <a:r>
              <a:rPr lang="ko-KR" altLang="en-US" dirty="0"/>
              <a:t>영상</a:t>
            </a:r>
            <a:r>
              <a:rPr lang="en-US" altLang="ko-KR" dirty="0"/>
              <a:t>, </a:t>
            </a:r>
            <a:r>
              <a:rPr lang="ko-KR" altLang="en-US" dirty="0"/>
              <a:t>이미지</a:t>
            </a:r>
            <a:r>
              <a:rPr lang="en-US" altLang="ko-KR" dirty="0"/>
              <a:t>) </a:t>
            </a:r>
            <a:r>
              <a:rPr lang="ko-KR" altLang="en-US" dirty="0"/>
              <a:t>기획과 제작 관련하여</a:t>
            </a:r>
            <a:endParaRPr lang="en-US" altLang="ko-KR" dirty="0"/>
          </a:p>
          <a:p>
            <a:r>
              <a:rPr lang="ko-KR" altLang="en-US" dirty="0"/>
              <a:t>채용하길래 선택했다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79C583-F434-441E-88AC-F7708E6A9BD8}"/>
              </a:ext>
            </a:extLst>
          </p:cNvPr>
          <p:cNvSpPr txBox="1"/>
          <p:nvPr/>
        </p:nvSpPr>
        <p:spPr>
          <a:xfrm>
            <a:off x="114134" y="2027690"/>
            <a:ext cx="4492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https://www.gamejob.co.kr/List_GI/GIB_Read.asp?GI_No=193074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A2210C3-BC85-4E00-9314-E3F7D3603C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536" y="3095858"/>
            <a:ext cx="4055604" cy="3363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630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49DC699-8173-47C6-89F4-FC9C3BC10C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42" t="38368" r="59645" b="5755"/>
          <a:stretch/>
        </p:blipFill>
        <p:spPr>
          <a:xfrm>
            <a:off x="8815526" y="-2"/>
            <a:ext cx="3376475" cy="68580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C04FC6-F648-4F60-B7CB-F6F061F513FF}"/>
              </a:ext>
            </a:extLst>
          </p:cNvPr>
          <p:cNvSpPr txBox="1"/>
          <p:nvPr/>
        </p:nvSpPr>
        <p:spPr>
          <a:xfrm>
            <a:off x="1003177" y="656948"/>
            <a:ext cx="35221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NEXON Gothic"/>
                <a:hlinkClick r:id="rId3"/>
              </a:rPr>
              <a:t>[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EXON Gothic"/>
                <a:hlinkClick r:id="rId3"/>
              </a:rPr>
              <a:t>프로젝트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EXON Gothic"/>
                <a:hlinkClick r:id="rId3"/>
              </a:rPr>
              <a:t>DR]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EXON Gothic"/>
                <a:hlinkClick r:id="rId3"/>
              </a:rPr>
              <a:t>콘텐츠 프로그래머</a:t>
            </a:r>
            <a:endParaRPr lang="en-US" altLang="ko-KR" b="0" i="0" dirty="0">
              <a:solidFill>
                <a:srgbClr val="000000"/>
              </a:solidFill>
              <a:effectLst/>
              <a:latin typeface="NEXON Gothic"/>
            </a:endParaRPr>
          </a:p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NEXON Gothic"/>
              </a:rPr>
              <a:t>각종 </a:t>
            </a:r>
            <a:r>
              <a:rPr lang="ko-KR" altLang="en-US" dirty="0">
                <a:solidFill>
                  <a:srgbClr val="000000"/>
                </a:solidFill>
                <a:latin typeface="NEXON Gothic"/>
              </a:rPr>
              <a:t>콘텐츠 개발에도 관심이</a:t>
            </a:r>
            <a:endParaRPr lang="en-US" altLang="ko-KR" dirty="0">
              <a:solidFill>
                <a:srgbClr val="000000"/>
              </a:solidFill>
              <a:latin typeface="NEXON Gothic"/>
            </a:endParaRPr>
          </a:p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NEXON Gothic"/>
              </a:rPr>
              <a:t>있어 선택했다</a:t>
            </a:r>
          </a:p>
          <a:p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6C90EB-AC12-44EC-B7A7-994AC8B47057}"/>
              </a:ext>
            </a:extLst>
          </p:cNvPr>
          <p:cNvSpPr txBox="1"/>
          <p:nvPr/>
        </p:nvSpPr>
        <p:spPr>
          <a:xfrm>
            <a:off x="1003177" y="2239338"/>
            <a:ext cx="43766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https://career.nexon.com/user/recruit/member/postDetail?joinCorp=NX&amp;reNo=20210103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927D3A9-2019-4B78-B540-AD9915734B3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27" t="26710" r="44515" b="37060"/>
          <a:stretch/>
        </p:blipFill>
        <p:spPr>
          <a:xfrm>
            <a:off x="1485530" y="3349099"/>
            <a:ext cx="4119239" cy="3162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184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201</Words>
  <Application>Microsoft Office PowerPoint</Application>
  <PresentationFormat>와이드스크린</PresentationFormat>
  <Paragraphs>22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NEXON Gothic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sejong2021</dc:creator>
  <cp:lastModifiedBy>sejong2021</cp:lastModifiedBy>
  <cp:revision>3</cp:revision>
  <dcterms:created xsi:type="dcterms:W3CDTF">2022-03-11T03:17:54Z</dcterms:created>
  <dcterms:modified xsi:type="dcterms:W3CDTF">2022-03-11T04:42:08Z</dcterms:modified>
</cp:coreProperties>
</file>