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05E4-C005-4A90-8E31-33B2A9D0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A161B-C824-48C5-B26A-3CC000490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DBA3B-5D0D-4523-8E97-3FEAF510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FAB55-5EB8-48AE-9C3E-3F0E94A0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BDDEA-8694-417A-B599-FF261496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FEEF-2A53-4354-AFBA-DC598886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22B4C-6D7B-4593-82D1-9EC09CE9D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8E3A8-6DC2-4F7D-92A3-9A9982E6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6A67D-8458-4B8B-A2E0-22D66753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BA5CA-83B0-4D92-B672-B484EEB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2730CA-BDA7-4003-8A56-84BBD553E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958BE3-B19C-4016-86B3-962F51B2F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A78B-88B1-46CD-AB34-1FB86A93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9976A-F8AA-4661-BA04-DACB1DA2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FE00E-9830-4AE7-A913-0C337B38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E97DC-4CC1-438E-A856-46F3C5F7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5BC7A-C2D8-4BD6-9441-AB52F257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28705-2BB3-474D-AC9C-BC9A31D8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C531D-1B31-4C71-8FD4-69EA8C58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DEDE1-9B75-4C54-B3E1-DF9708B0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EE8FB-AE36-47CA-A132-0864A9C6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9960-D0CC-4679-BEB8-E9DD1825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7EB69-39E3-467C-91A4-78AB5C24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671C4-1370-4F6F-862D-CBCE96CC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2BD02-A4AF-4B66-BFA7-9E1F4958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EB4D3-3D9E-4065-ABED-53E2B475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84B16-E9B7-42C3-91A7-DED880BD3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7140E7-6DC8-4AA9-804E-00ADD64B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58361-B9B0-4349-9D17-0B58B810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8C280-75D9-43D2-BE72-0DC24D0D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CF61E-2BF9-43DF-9D38-AF865EA6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5A8C6-5148-4BA2-A08B-82606EA7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78EFF-2E08-47AC-9C4A-83EA0357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8C85B-95BE-4F5C-9F0C-0BC37877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4E5F4-0712-41F2-96FB-B37D469BB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A3576-72E2-418F-9823-5D17193F4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6CE47B-1C65-4334-A694-75D1565F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CD3CEC-C158-41FE-83AA-2E93DC33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9C284-62FE-416A-B18F-936D535B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831ED-F361-4394-B60B-BEB59B60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06EEC4-7DDB-4EE6-B5E1-A2A501DD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5D9F01-E3EC-4AC0-BF8E-02CADE55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C2BF16-05A1-4073-8BE4-9DD526EA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1C462E-C962-4D5D-8106-9FD376F9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9E7873-E51B-441E-9719-E68A1DF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36DC9-ABFF-4075-93C9-58F54336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6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0ECEF-06C1-4C1D-AC37-BB590627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71AED-3CD7-451D-B190-67FC1D68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CFEEF-32D0-494F-B538-E271B151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D194A-B52C-4140-A612-2861774C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ADDB0-E592-426D-B519-578BF83B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6B8B2-65A4-4920-A3C9-F1B17EC5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84C-A27D-4108-95E4-08D00D3A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4C74F-4EC3-465B-9E34-BFA0E6CA4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F0292-CDC4-4919-A570-B22682B5B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60A95-E77E-4C21-9308-29EEB167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E6C9D-B08E-4688-BBCB-5B48853B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A996F1-F8E6-4EC9-BDD7-5AFC6F4F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EC88A-FF9D-46A5-9B47-2969A259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BCCBC-17D0-48BB-BF49-D089DB0C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1F197-0ED3-4484-9107-EC83174E4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DAD3-126E-41E3-A348-EA6CC3CB8E3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7CE0D-43EB-4721-A60C-908A25866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59A60-2F0B-4760-93E0-5B5F9F649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A4EB-EE64-4A0B-A95A-7637D1A26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827F-CB0D-4E4E-BEA5-FE361BC70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최신 </a:t>
            </a:r>
            <a:r>
              <a:rPr lang="en-US" altLang="ko-KR" sz="3600" dirty="0"/>
              <a:t>3D </a:t>
            </a:r>
            <a:r>
              <a:rPr lang="ko-KR" altLang="en-US" sz="3600" dirty="0"/>
              <a:t>모델링 및 텍스처 제작 기법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2E58D-2C74-4CCA-A307-C3C932D10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A_</a:t>
            </a:r>
            <a:r>
              <a:rPr lang="ko-KR" altLang="en-US" dirty="0" err="1"/>
              <a:t>전은규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2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44C2D-B8D3-4651-9865-A5F95BD1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애니메이션 제작 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10141-0C85-444F-BC9F-05C468C5CB26}"/>
              </a:ext>
            </a:extLst>
          </p:cNvPr>
          <p:cNvSpPr txBox="1"/>
          <p:nvPr/>
        </p:nvSpPr>
        <p:spPr>
          <a:xfrm>
            <a:off x="327171" y="1343817"/>
            <a:ext cx="641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모션 캡쳐</a:t>
            </a:r>
            <a:r>
              <a:rPr lang="en-US" altLang="ko-KR" dirty="0"/>
              <a:t>:</a:t>
            </a: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몸에 센서를 부착시키거나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적외선을 이용하는 등의 방법으로 인체의 움직임을 디지털 형태로 기록하는 작업</a:t>
            </a:r>
            <a:endParaRPr lang="ko-KR" altLang="en-US" dirty="0"/>
          </a:p>
        </p:txBody>
      </p:sp>
      <p:pic>
        <p:nvPicPr>
          <p:cNvPr id="1028" name="Picture 4" descr="엔씨소프트, 수원에 모션캡처 스튜디오 더한다...상반기 내 완공 목표 &lt; 인터넷 &lt; 기사본문 - 디지털투데이 (DigitalToday)">
            <a:extLst>
              <a:ext uri="{FF2B5EF4-FFF2-40B4-BE49-F238E27FC236}">
                <a16:creationId xmlns:a16="http://schemas.microsoft.com/office/drawing/2014/main" id="{55751245-8B16-4EF6-A272-27FBC3B3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1" y="2425774"/>
            <a:ext cx="5715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9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EE2A5-D632-43D5-8E66-F6F6F07A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이펙트 제작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9E6B5-6AB2-44C2-8ECC-A5D1D479F8FE}"/>
              </a:ext>
            </a:extLst>
          </p:cNvPr>
          <p:cNvSpPr txBox="1"/>
          <p:nvPr/>
        </p:nvSpPr>
        <p:spPr>
          <a:xfrm>
            <a:off x="444617" y="1325563"/>
            <a:ext cx="5438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3DS</a:t>
            </a:r>
            <a:r>
              <a:rPr lang="ko-KR" altLang="en-US" dirty="0"/>
              <a:t> </a:t>
            </a:r>
            <a:r>
              <a:rPr lang="en-US" altLang="ko-KR" dirty="0"/>
              <a:t>MAX:</a:t>
            </a:r>
          </a:p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 modifier stack procedures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방식의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/>
              </a:rPr>
              <a:t>폴리곤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 모델링 툴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  <a:p>
            <a:r>
              <a:rPr lang="ko-KR" altLang="en-US" dirty="0">
                <a:solidFill>
                  <a:srgbClr val="373A3C"/>
                </a:solidFill>
                <a:latin typeface="Open Sans"/>
              </a:rPr>
              <a:t>수정과 되돌리기가 굉장히 용이하다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2" name="Picture 4" descr="3DS MAX 헬릭스 Helix 활용하여 메쉬 Mesh 이펙트 만들기">
            <a:extLst>
              <a:ext uri="{FF2B5EF4-FFF2-40B4-BE49-F238E27FC236}">
                <a16:creationId xmlns:a16="http://schemas.microsoft.com/office/drawing/2014/main" id="{4BBB9CA8-C4DF-4C15-B04D-E68A6998F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9" y="2424418"/>
            <a:ext cx="5070327" cy="40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과외]유니티 게임이펙트 1:1과정수강생 모집 [온라인원격 6개월과정]">
            <a:extLst>
              <a:ext uri="{FF2B5EF4-FFF2-40B4-BE49-F238E27FC236}">
                <a16:creationId xmlns:a16="http://schemas.microsoft.com/office/drawing/2014/main" id="{09CC4E43-2863-4903-9714-68BD88E72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708" y="2651126"/>
            <a:ext cx="6010712" cy="30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6B3B8-0110-45FB-9AD3-3BA98B6E0C9A}"/>
              </a:ext>
            </a:extLst>
          </p:cNvPr>
          <p:cNvSpPr txBox="1"/>
          <p:nvPr/>
        </p:nvSpPr>
        <p:spPr>
          <a:xfrm>
            <a:off x="6066591" y="215656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8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A64E-B005-494A-B85A-8C6D7E6A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 </a:t>
            </a:r>
            <a:r>
              <a:rPr lang="ko-KR" altLang="en-US"/>
              <a:t>제작 관련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06162-103C-47A6-AB9D-D170AB55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3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Open Sans</vt:lpstr>
      <vt:lpstr>맑은 고딕</vt:lpstr>
      <vt:lpstr>Arial</vt:lpstr>
      <vt:lpstr>Office 테마</vt:lpstr>
      <vt:lpstr>최신 3D 모델링 및 텍스처 제작 기법 조사</vt:lpstr>
      <vt:lpstr>애니메이션 제작 방식</vt:lpstr>
      <vt:lpstr>이펙트 제작 사례</vt:lpstr>
      <vt:lpstr>배경 제작 관련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최신 3D 모델링 및 텍스처 제작 기법 조사</dc:title>
  <dc:creator>sejong2021</dc:creator>
  <cp:lastModifiedBy>sejong2021</cp:lastModifiedBy>
  <cp:revision>1</cp:revision>
  <dcterms:created xsi:type="dcterms:W3CDTF">2022-05-06T06:55:17Z</dcterms:created>
  <dcterms:modified xsi:type="dcterms:W3CDTF">2022-05-06T06:55:48Z</dcterms:modified>
</cp:coreProperties>
</file>