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E923-5602-4D97-A838-57EEA1BC9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AD0BD0-C6C9-4DD4-93CD-92E2CC0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2737-8BDB-43F8-A937-31DE4BE5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964AF-F773-4551-9652-026F6AA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3DAF8-EB18-4CE6-898A-F43DA1A9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25E1D-B3EE-4474-A0DF-2128C62F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F0FE7-36A1-42FD-AAD1-A39551E0E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EC93C-55ED-48A5-8B26-853F92ED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B40E3-31CE-44FA-AA0E-17BDE232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D91A9-C274-4B5A-9BF2-613D134A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6F27EB-1500-48EB-A54A-F5ED2E85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71D4A-862F-44C6-894F-87CA9E529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6A39D-3665-46C0-8280-B4FE897D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85A22-54C7-4458-8009-8F14440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CCA3-550E-43A7-AD37-2E83AFA9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8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A62C2-9127-4D52-96B6-1B8A1411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B1823-DD40-4B13-9083-BBDDF188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AFB70-872F-4B7E-9267-D0B8BE8D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1F934-B1F1-46B5-AEB5-CD2D063D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A7B0F-F2AC-4F5D-B99E-C2ED3B0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5A66-912E-4EF2-89C2-3159B6B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31471-CBA8-4C7F-9F96-C1912AC5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2D5E-28DD-4DBA-82A1-3D00F208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099E3-1B0F-46C2-B8C2-DF92C5F2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E65FA-06BD-4855-A1C0-5BD44B08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CAA1E-2F7A-43BE-8C9E-87682B63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8A4B8-04A5-40DD-AF0D-F3206D70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1002C-AA55-4028-849B-7EC891A3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0C3D-44B0-4250-915A-36C5AD6D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E1ED7-C8AE-4DF5-9BBD-5F40196A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88464A-7C94-4AA9-A800-BCDE8C58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E0B6-8CE1-4024-9733-4BDC578A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7F72A-BC68-46F4-8747-332B273E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461EA-2A11-4A6E-9275-7B3C2FED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45E6B-4910-40C7-846E-CC4BD924E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08E4E-E68C-4F8C-90B1-59F133B20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CD016-2F06-414C-9A1E-E53362F1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106A99-F24D-4774-B21D-81AA2172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11E9C-7FE6-4D7D-AAFA-13966C0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4BDF-C855-4C49-BED3-F95C485E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9E309-5AC9-4A27-B440-7E13865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0E95C-F2BF-49EF-88E8-2068F213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65A7C-44B7-46B6-AE85-A41D461D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35E0D-8A6E-4D1B-9B1F-620B031B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7F9C6B-2A21-46B8-ADAA-0DCB6755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1685D-B417-43D9-879C-EDFD1908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1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0DEC0-C5B0-4BEE-AB17-FAC364A8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61ED3-1EB3-451A-8FBA-71887704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33648-1485-47FB-8BED-6958695D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6C01B-ABF7-4D74-BE77-23330856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3DCFF-A1EE-4FEB-BA2D-2D616D6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6CAC7-EF87-4844-8B06-355C6F56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9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349E9-86B3-47DC-A815-F159A8E3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7B1A5-256B-4DF4-82E2-17105849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D1F17-2991-4B97-935E-6B40F99E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EE486-73D8-425E-AB0E-349908CA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F1600-80D8-4C7E-83B3-693F888D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193C5-1BEF-411B-ABF2-36583867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0F0332-954E-4C6D-9408-BA86EB3F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9A229-528E-4110-ADCB-17E6F062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5B867-AAA9-4966-B004-D654FD0C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B21E-2675-4BCD-80DA-6617A56BFC59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1058-7F0E-44D0-B7C9-0A753C3AB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0CBA4-77FD-44D6-ADA5-4B7897441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5AB-8CC8-4713-B9B4-2ADBA2465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CB78-4A23-4EB1-A4E2-C69E34BE3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3D </a:t>
            </a:r>
            <a:r>
              <a:rPr lang="ko-KR" altLang="en-US" sz="4000" dirty="0"/>
              <a:t>모델링 및 텍스처 제작 기법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C68D2-024B-4BEC-B4CC-DBF307DFA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A_</a:t>
            </a:r>
            <a:r>
              <a:rPr lang="ko-KR" altLang="en-US" dirty="0" err="1"/>
              <a:t>전은규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D385D-6187-442B-AA3F-0E887B2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카메라 세팅</a:t>
            </a:r>
          </a:p>
        </p:txBody>
      </p:sp>
      <p:pic>
        <p:nvPicPr>
          <p:cNvPr id="1026" name="Picture 2" descr="철권 7 6월 2일 출시, 최고의 경험을 위해 GeForce GTX 1060 및 1080 Ti 권장">
            <a:extLst>
              <a:ext uri="{FF2B5EF4-FFF2-40B4-BE49-F238E27FC236}">
                <a16:creationId xmlns:a16="http://schemas.microsoft.com/office/drawing/2014/main" id="{90EBFC56-7954-4CD4-B4C8-1359F4B5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05" y="1690688"/>
            <a:ext cx="4019262" cy="22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에서 2D 및 3D 게임 간 차이점">
            <a:extLst>
              <a:ext uri="{FF2B5EF4-FFF2-40B4-BE49-F238E27FC236}">
                <a16:creationId xmlns:a16="http://schemas.microsoft.com/office/drawing/2014/main" id="{1400026A-9E4B-4340-BC9C-F2AA978F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91" y="1690687"/>
            <a:ext cx="4015957" cy="22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49923-6CE6-4672-96C8-3EF0DFD36E36}"/>
              </a:ext>
            </a:extLst>
          </p:cNvPr>
          <p:cNvSpPr txBox="1"/>
          <p:nvPr/>
        </p:nvSpPr>
        <p:spPr>
          <a:xfrm>
            <a:off x="578839" y="431194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원근 투영 </a:t>
            </a:r>
            <a:r>
              <a:rPr lang="en-US" altLang="ko-KR" dirty="0"/>
              <a:t>– </a:t>
            </a:r>
            <a:r>
              <a:rPr lang="ko-KR" altLang="en-US" dirty="0"/>
              <a:t>거리에 다라 크기가 다르게 투영됨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637E7-040C-4E40-8D21-61AF938405E7}"/>
              </a:ext>
            </a:extLst>
          </p:cNvPr>
          <p:cNvSpPr txBox="1"/>
          <p:nvPr/>
        </p:nvSpPr>
        <p:spPr>
          <a:xfrm>
            <a:off x="6582619" y="43119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평행 투영 </a:t>
            </a:r>
            <a:r>
              <a:rPr lang="en-US" altLang="ko-KR" dirty="0"/>
              <a:t>– </a:t>
            </a:r>
            <a:r>
              <a:rPr lang="ko-KR" altLang="en-US" dirty="0"/>
              <a:t>상대적인 크기가 유지됨</a:t>
            </a:r>
          </a:p>
        </p:txBody>
      </p:sp>
    </p:spTree>
    <p:extLst>
      <p:ext uri="{BB962C8B-B14F-4D97-AF65-F5344CB8AC3E}">
        <p14:creationId xmlns:p14="http://schemas.microsoft.com/office/powerpoint/2010/main" val="371809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34A66-1461-460F-924B-123F2247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64"/>
            <a:ext cx="10515600" cy="1325563"/>
          </a:xfrm>
        </p:spPr>
        <p:txBody>
          <a:bodyPr/>
          <a:lstStyle/>
          <a:p>
            <a:r>
              <a:rPr lang="ko-KR" altLang="en-US" dirty="0" err="1"/>
              <a:t>라이팅</a:t>
            </a:r>
            <a:r>
              <a:rPr lang="ko-KR" altLang="en-US" dirty="0"/>
              <a:t> 세팅</a:t>
            </a:r>
          </a:p>
        </p:txBody>
      </p:sp>
      <p:pic>
        <p:nvPicPr>
          <p:cNvPr id="2050" name="Picture 2" descr="1.3 - 디렉셔널 라이트">
            <a:extLst>
              <a:ext uri="{FF2B5EF4-FFF2-40B4-BE49-F238E27FC236}">
                <a16:creationId xmlns:a16="http://schemas.microsoft.com/office/drawing/2014/main" id="{D6872FB1-BB0B-4648-94A5-A26B59411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7" y="1080482"/>
            <a:ext cx="4035105" cy="215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4F30E-20A3-4900-8ED4-57B8B91CED9C}"/>
              </a:ext>
            </a:extLst>
          </p:cNvPr>
          <p:cNvSpPr txBox="1"/>
          <p:nvPr/>
        </p:nvSpPr>
        <p:spPr>
          <a:xfrm>
            <a:off x="465236" y="3244298"/>
            <a:ext cx="319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라이트 </a:t>
            </a:r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무한히 먼 거리에 있는 무한대 크기의 광원에서 뿜어져 나오는 빛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5B3A2-BC0C-40F2-B3F4-1969DDAE1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8" t="36697" r="42821" b="38441"/>
          <a:stretch/>
        </p:blipFill>
        <p:spPr>
          <a:xfrm>
            <a:off x="165650" y="4178863"/>
            <a:ext cx="4531832" cy="2037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D3D99F-F558-41F6-B387-4C6FC679D42D}"/>
              </a:ext>
            </a:extLst>
          </p:cNvPr>
          <p:cNvSpPr txBox="1"/>
          <p:nvPr/>
        </p:nvSpPr>
        <p:spPr>
          <a:xfrm>
            <a:off x="989548" y="6169709"/>
            <a:ext cx="319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엠비언트</a:t>
            </a:r>
            <a:r>
              <a:rPr lang="ko-KR" altLang="en-US" dirty="0"/>
              <a:t> 라이트 </a:t>
            </a:r>
            <a:r>
              <a:rPr lang="en-US" altLang="ko-KR" dirty="0"/>
              <a:t>– </a:t>
            </a:r>
            <a:r>
              <a:rPr lang="ko-KR" altLang="en-US" dirty="0"/>
              <a:t>은은하게 표현되는 간접 조명의 일종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224AD-F8B0-4FDC-BEC2-BFD312AA868B}"/>
              </a:ext>
            </a:extLst>
          </p:cNvPr>
          <p:cNvSpPr txBox="1"/>
          <p:nvPr/>
        </p:nvSpPr>
        <p:spPr>
          <a:xfrm>
            <a:off x="6096000" y="1556607"/>
            <a:ext cx="319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라이트 </a:t>
            </a:r>
            <a:r>
              <a:rPr lang="en-US" altLang="ko-KR" dirty="0"/>
              <a:t>–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Sans_Regular"/>
              </a:rPr>
              <a:t>백열전구가 텅스텐 필라멘트에서 모든 방향을 빛을 뿜듯이 작동하는 라이트</a:t>
            </a:r>
            <a:endParaRPr lang="ko-KR" altLang="en-US" dirty="0"/>
          </a:p>
        </p:txBody>
      </p:sp>
      <p:pic>
        <p:nvPicPr>
          <p:cNvPr id="2052" name="Picture 4" descr="포인트 라이트 | 언리얼 엔진 문서">
            <a:extLst>
              <a:ext uri="{FF2B5EF4-FFF2-40B4-BE49-F238E27FC236}">
                <a16:creationId xmlns:a16="http://schemas.microsoft.com/office/drawing/2014/main" id="{4E8CA8C8-9AD6-4838-AF35-BBC03B06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825" y="77060"/>
            <a:ext cx="2716528" cy="24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3981CA-068A-485F-8AA1-80B05EBB8192}"/>
              </a:ext>
            </a:extLst>
          </p:cNvPr>
          <p:cNvSpPr txBox="1"/>
          <p:nvPr/>
        </p:nvSpPr>
        <p:spPr>
          <a:xfrm>
            <a:off x="5784567" y="4587138"/>
            <a:ext cx="319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스팟</a:t>
            </a:r>
            <a:r>
              <a:rPr lang="ko-KR" altLang="en-US" dirty="0"/>
              <a:t> </a:t>
            </a:r>
            <a:r>
              <a:rPr lang="ko-KR" altLang="en-US" dirty="0" err="1"/>
              <a:t>라이팅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지점에서 원뿔 모양으로 뿜는 빛</a:t>
            </a:r>
          </a:p>
        </p:txBody>
      </p:sp>
      <p:pic>
        <p:nvPicPr>
          <p:cNvPr id="2054" name="Picture 6" descr="스포트라이트 장면 무대 일러스트 조명 효과, 스포트라이트 클립 아트, 스팟 라이트, 조명 효과 PNG 일러스트 및 PSD 이미지 무료  다운로드 - Pngtree | 무대 조명, 스포트라이트, 빛">
            <a:extLst>
              <a:ext uri="{FF2B5EF4-FFF2-40B4-BE49-F238E27FC236}">
                <a16:creationId xmlns:a16="http://schemas.microsoft.com/office/drawing/2014/main" id="{67310B19-23D4-467D-931F-B92E472E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62" y="3340960"/>
            <a:ext cx="2934226" cy="29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7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139E-6067-4616-BBAA-C9B975C9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오브젝트 모델링 및 </a:t>
            </a:r>
            <a:r>
              <a:rPr lang="ko-KR" altLang="en-US" dirty="0" err="1"/>
              <a:t>텍스쳐</a:t>
            </a:r>
            <a:r>
              <a:rPr lang="ko-KR" altLang="en-US" dirty="0"/>
              <a:t> 제작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7F74F-6D18-464F-AAD3-19DC65097495}"/>
              </a:ext>
            </a:extLst>
          </p:cNvPr>
          <p:cNvSpPr txBox="1"/>
          <p:nvPr/>
        </p:nvSpPr>
        <p:spPr>
          <a:xfrm>
            <a:off x="3871245" y="1146470"/>
            <a:ext cx="396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디퓨즈</a:t>
            </a:r>
            <a:r>
              <a:rPr lang="ko-KR" altLang="en-US" dirty="0"/>
              <a:t> 맵 </a:t>
            </a:r>
            <a:r>
              <a:rPr lang="en-US" altLang="ko-KR" dirty="0"/>
              <a:t>– </a:t>
            </a:r>
            <a:r>
              <a:rPr lang="ko-KR" altLang="en-US" dirty="0"/>
              <a:t>물체에 깊이감과 입체감을 주고</a:t>
            </a:r>
            <a:r>
              <a:rPr lang="en-US" altLang="ko-KR" dirty="0"/>
              <a:t>, </a:t>
            </a:r>
            <a:r>
              <a:rPr lang="ko-KR" altLang="en-US" dirty="0"/>
              <a:t>표면에 색을 부여한 그림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16FEC-32B0-4EA8-A6EF-58C1D011D965}"/>
              </a:ext>
            </a:extLst>
          </p:cNvPr>
          <p:cNvSpPr txBox="1"/>
          <p:nvPr/>
        </p:nvSpPr>
        <p:spPr>
          <a:xfrm>
            <a:off x="286167" y="4520891"/>
            <a:ext cx="3277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노말</a:t>
            </a:r>
            <a:r>
              <a:rPr lang="ko-KR" altLang="en-US" dirty="0"/>
              <a:t> 맵 </a:t>
            </a:r>
            <a:r>
              <a:rPr lang="en-US" altLang="ko-KR" dirty="0"/>
              <a:t>– </a:t>
            </a:r>
            <a:r>
              <a:rPr lang="ko-KR" altLang="en-US" dirty="0"/>
              <a:t>입체 상의 </a:t>
            </a:r>
            <a:r>
              <a:rPr lang="en-US" altLang="ko-KR" dirty="0"/>
              <a:t>x, y, z </a:t>
            </a:r>
            <a:r>
              <a:rPr lang="ko-KR" altLang="en-US" dirty="0"/>
              <a:t>좌표들을 탄젠트 함수로 변환해서 </a:t>
            </a:r>
            <a:r>
              <a:rPr lang="en-US" altLang="ko-KR" dirty="0"/>
              <a:t>R, G, B </a:t>
            </a:r>
            <a:r>
              <a:rPr lang="ko-KR" altLang="en-US" dirty="0"/>
              <a:t>좌표로 만든 그림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140F3-7090-494C-ACB5-E6FD16CA17B6}"/>
              </a:ext>
            </a:extLst>
          </p:cNvPr>
          <p:cNvSpPr txBox="1"/>
          <p:nvPr/>
        </p:nvSpPr>
        <p:spPr>
          <a:xfrm>
            <a:off x="7662285" y="5444221"/>
            <a:ext cx="4327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스펙큘라</a:t>
            </a:r>
            <a:r>
              <a:rPr lang="ko-KR" altLang="en-US" dirty="0"/>
              <a:t> 맵 </a:t>
            </a:r>
            <a:r>
              <a:rPr lang="en-US" altLang="ko-KR" dirty="0"/>
              <a:t>– </a:t>
            </a:r>
            <a:r>
              <a:rPr lang="ko-KR" altLang="en-US" dirty="0"/>
              <a:t>표면에 닿은 빛이 정확이 같은 각도로 튕겨 나와 반사된 상이 흩어지지 않고 분명이 알아볼 수 있는 선명한 그림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86AE39-A9BD-487C-A333-48834564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43" t="28411" r="42733" b="51028"/>
          <a:stretch/>
        </p:blipFill>
        <p:spPr>
          <a:xfrm>
            <a:off x="7662285" y="4034164"/>
            <a:ext cx="3965249" cy="1410057"/>
          </a:xfrm>
          <a:prstGeom prst="rect">
            <a:avLst/>
          </a:prstGeom>
        </p:spPr>
      </p:pic>
      <p:pic>
        <p:nvPicPr>
          <p:cNvPr id="3074" name="Picture 2" descr="노말맵핑 원리 필요성 특징">
            <a:extLst>
              <a:ext uri="{FF2B5EF4-FFF2-40B4-BE49-F238E27FC236}">
                <a16:creationId xmlns:a16="http://schemas.microsoft.com/office/drawing/2014/main" id="{58859D15-1A65-40AB-8021-DFD0A50C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9" y="1680952"/>
            <a:ext cx="3732376" cy="279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GADUEX SKYRIM">
            <a:extLst>
              <a:ext uri="{FF2B5EF4-FFF2-40B4-BE49-F238E27FC236}">
                <a16:creationId xmlns:a16="http://schemas.microsoft.com/office/drawing/2014/main" id="{C02259EB-01FB-48AE-9EE9-EA076DF7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39" y="2018943"/>
            <a:ext cx="5667658" cy="156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6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OpenSans_Regular</vt:lpstr>
      <vt:lpstr>맑은 고딕</vt:lpstr>
      <vt:lpstr>Arial</vt:lpstr>
      <vt:lpstr>Office 테마</vt:lpstr>
      <vt:lpstr>3D 모델링 및 텍스처 제작 기법 조사</vt:lpstr>
      <vt:lpstr>각종 카메라 세팅</vt:lpstr>
      <vt:lpstr>라이팅 세팅</vt:lpstr>
      <vt:lpstr>오브젝트 모델링 및 텍스쳐 제작 기법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모델링 및 텍스처 제작 기법 조사</dc:title>
  <dc:creator>sejong2021</dc:creator>
  <cp:lastModifiedBy>sejong2021</cp:lastModifiedBy>
  <cp:revision>1</cp:revision>
  <dcterms:created xsi:type="dcterms:W3CDTF">2022-04-29T03:46:34Z</dcterms:created>
  <dcterms:modified xsi:type="dcterms:W3CDTF">2022-04-29T03:47:09Z</dcterms:modified>
</cp:coreProperties>
</file>