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2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A6E0AF6-21C1-4AE9-B1BF-D704401A1D2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2D42058-2D07-45F4-993E-275D1A80A58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16878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0AF6-21C1-4AE9-B1BF-D704401A1D2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2058-2D07-45F4-993E-275D1A80A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83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0AF6-21C1-4AE9-B1BF-D704401A1D2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2058-2D07-45F4-993E-275D1A80A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18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0AF6-21C1-4AE9-B1BF-D704401A1D2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2058-2D07-45F4-993E-275D1A80A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9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6E0AF6-21C1-4AE9-B1BF-D704401A1D2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D42058-2D07-45F4-993E-275D1A80A58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8141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0AF6-21C1-4AE9-B1BF-D704401A1D2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2058-2D07-45F4-993E-275D1A80A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7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0AF6-21C1-4AE9-B1BF-D704401A1D2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2058-2D07-45F4-993E-275D1A80A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90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0AF6-21C1-4AE9-B1BF-D704401A1D2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2058-2D07-45F4-993E-275D1A80A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5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0AF6-21C1-4AE9-B1BF-D704401A1D2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2058-2D07-45F4-993E-275D1A80A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06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6E0AF6-21C1-4AE9-B1BF-D704401A1D2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D42058-2D07-45F4-993E-275D1A80A58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963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6E0AF6-21C1-4AE9-B1BF-D704401A1D2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D42058-2D07-45F4-993E-275D1A80A58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139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A6E0AF6-21C1-4AE9-B1BF-D704401A1D2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2D42058-2D07-45F4-993E-275D1A80A58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281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telience/22095451756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8D765-F167-41E2-B64B-0FCFE4004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800" dirty="0"/>
              <a:t>Tv</a:t>
            </a:r>
            <a:r>
              <a:rPr lang="ko-KR" altLang="en-US" sz="4800" dirty="0"/>
              <a:t>프로그램 게임화 방안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09EE9D-9A6B-4241-A753-41982AC1B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A_</a:t>
            </a:r>
            <a:r>
              <a:rPr lang="ko-KR" altLang="en-US" dirty="0" err="1"/>
              <a:t>전은규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20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1B7ED-73F7-4B46-9B18-5C69D149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신서유기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378DA-8383-4BE6-BB62-971D03433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81993"/>
            <a:ext cx="9601200" cy="3581400"/>
          </a:xfrm>
        </p:spPr>
        <p:txBody>
          <a:bodyPr/>
          <a:lstStyle/>
          <a:p>
            <a:r>
              <a:rPr lang="ko-KR" altLang="en-US" dirty="0"/>
              <a:t>게임화 방안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신서유기 프로그램 내 나온 랜덤게임 중 온라인으로 가능한 게임들을 구분하여 구현 후 게임이 시작하면 랜덤하게 나오는 온라인판 랜덤게임이다</a:t>
            </a:r>
            <a:r>
              <a:rPr lang="en-US" altLang="ko-KR" dirty="0"/>
              <a:t>, 2</a:t>
            </a:r>
            <a:r>
              <a:rPr lang="ko-KR" altLang="en-US" dirty="0"/>
              <a:t>인</a:t>
            </a:r>
            <a:r>
              <a:rPr lang="en-US" altLang="ko-KR" dirty="0"/>
              <a:t>~@</a:t>
            </a:r>
            <a:r>
              <a:rPr lang="ko-KR" altLang="en-US" dirty="0"/>
              <a:t>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게임을 하여 레벨을 올리거나 포인트를 지급하여 악세서리를 살 수 있도록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17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44CB4-0C90-483B-B368-DDA7AA15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E9F22-938A-4FCB-B61E-6C4E89B9F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진행 속도</a:t>
            </a:r>
            <a:r>
              <a:rPr lang="en-US" altLang="ko-KR" dirty="0"/>
              <a:t>: 150</a:t>
            </a:r>
            <a:r>
              <a:rPr lang="ko-KR" altLang="en-US" dirty="0"/>
              <a:t>초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진행 방식</a:t>
            </a:r>
            <a:r>
              <a:rPr lang="en-US" altLang="ko-KR" dirty="0"/>
              <a:t>: </a:t>
            </a:r>
            <a:r>
              <a:rPr lang="ko-KR" altLang="en-US" dirty="0"/>
              <a:t>예시가 나온 후 빠르게 친 순서대로 점수를 얻는다   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시점</a:t>
            </a:r>
            <a:r>
              <a:rPr lang="en-US" altLang="ko-KR" dirty="0"/>
              <a:t>: </a:t>
            </a:r>
            <a:r>
              <a:rPr lang="ko-KR" altLang="en-US" dirty="0"/>
              <a:t>사이드 뷰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그래픽</a:t>
            </a:r>
            <a:r>
              <a:rPr lang="en-US" altLang="ko-KR" dirty="0"/>
              <a:t>: 2D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네트워크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Peer to Peer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방식</a:t>
            </a:r>
            <a:endParaRPr lang="en-US" altLang="ko-KR" b="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r>
              <a:rPr lang="ko-KR" altLang="en-US" dirty="0"/>
              <a:t>게임 특징</a:t>
            </a:r>
            <a:r>
              <a:rPr lang="en-US" altLang="ko-KR" dirty="0"/>
              <a:t>: </a:t>
            </a:r>
            <a:r>
              <a:rPr lang="ko-KR" altLang="en-US" dirty="0"/>
              <a:t>캐릭터는 처음 시작 할 때 모두 같다</a:t>
            </a:r>
            <a:r>
              <a:rPr lang="en-US" altLang="ko-KR" dirty="0"/>
              <a:t>, </a:t>
            </a:r>
            <a:r>
              <a:rPr lang="ko-KR" altLang="en-US" dirty="0"/>
              <a:t>레벨을 올리거나 표정</a:t>
            </a:r>
            <a:r>
              <a:rPr lang="en-US" altLang="ko-KR" dirty="0"/>
              <a:t>, </a:t>
            </a:r>
            <a:r>
              <a:rPr lang="ko-KR" altLang="en-US" dirty="0"/>
              <a:t>옷</a:t>
            </a:r>
            <a:r>
              <a:rPr lang="en-US" altLang="ko-KR" dirty="0"/>
              <a:t>, </a:t>
            </a:r>
            <a:r>
              <a:rPr lang="ko-KR" altLang="en-US" dirty="0"/>
              <a:t>액세서리 등을 살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445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98CE4-8A77-462B-AA01-63478EC3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가능한 게임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0BED4-BE53-4F3A-A421-89B84BD1F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예시가 필요한 게임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초성</a:t>
            </a:r>
            <a:r>
              <a:rPr lang="en-US" altLang="ko-KR" dirty="0"/>
              <a:t>: </a:t>
            </a:r>
            <a:r>
              <a:rPr lang="ko-KR" altLang="en-US" dirty="0"/>
              <a:t>초성 퀴즈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단어</a:t>
            </a:r>
            <a:r>
              <a:rPr lang="en-US" altLang="ko-KR" dirty="0"/>
              <a:t>: 3</a:t>
            </a:r>
            <a:r>
              <a:rPr lang="ko-KR" altLang="en-US" dirty="0"/>
              <a:t>글자 게임</a:t>
            </a:r>
            <a:r>
              <a:rPr lang="en-US" altLang="ko-KR" dirty="0"/>
              <a:t>, 4</a:t>
            </a:r>
            <a:r>
              <a:rPr lang="ko-KR" altLang="en-US" dirty="0"/>
              <a:t>글자 게임</a:t>
            </a:r>
            <a:r>
              <a:rPr lang="en-US" altLang="ko-KR" dirty="0"/>
              <a:t>, </a:t>
            </a:r>
            <a:r>
              <a:rPr lang="ko-KR" altLang="en-US" dirty="0"/>
              <a:t>사자성어 맞추기</a:t>
            </a:r>
            <a:r>
              <a:rPr lang="en-US" altLang="ko-KR" dirty="0"/>
              <a:t>, </a:t>
            </a:r>
            <a:r>
              <a:rPr lang="ko-KR" altLang="en-US" dirty="0"/>
              <a:t>수도 이름 맞추기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문장</a:t>
            </a:r>
            <a:r>
              <a:rPr lang="en-US" altLang="ko-KR" dirty="0"/>
              <a:t>: </a:t>
            </a:r>
            <a:r>
              <a:rPr lang="ko-KR" altLang="en-US" dirty="0"/>
              <a:t>속담 이어 말하기</a:t>
            </a:r>
            <a:r>
              <a:rPr lang="en-US" altLang="ko-KR" dirty="0"/>
              <a:t>, </a:t>
            </a:r>
            <a:r>
              <a:rPr lang="ko-KR" altLang="en-US" dirty="0"/>
              <a:t>카톡 빨리 보내기</a:t>
            </a:r>
            <a:r>
              <a:rPr lang="en-US" altLang="ko-KR" dirty="0"/>
              <a:t>, </a:t>
            </a:r>
            <a:r>
              <a:rPr lang="ko-KR" altLang="en-US" dirty="0"/>
              <a:t>명언 맞추기</a:t>
            </a:r>
            <a:r>
              <a:rPr lang="en-US" altLang="ko-KR" dirty="0"/>
              <a:t>, </a:t>
            </a:r>
            <a:r>
              <a:rPr lang="ko-KR" altLang="en-US" dirty="0"/>
              <a:t>영화 명대사 맞추기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사진</a:t>
            </a:r>
            <a:r>
              <a:rPr lang="en-US" altLang="ko-KR" dirty="0"/>
              <a:t>: </a:t>
            </a:r>
            <a:r>
              <a:rPr lang="ko-KR" altLang="en-US" dirty="0"/>
              <a:t>인물 퀴즈</a:t>
            </a:r>
            <a:r>
              <a:rPr lang="en-US" altLang="ko-KR" dirty="0"/>
              <a:t>	</a:t>
            </a:r>
          </a:p>
          <a:p>
            <a:r>
              <a:rPr lang="ko-KR" altLang="en-US" dirty="0"/>
              <a:t>예시가 필요하지 않은 게임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줄줄이 말해요</a:t>
            </a:r>
            <a:r>
              <a:rPr lang="en-US" altLang="ko-KR" dirty="0"/>
              <a:t>, </a:t>
            </a:r>
            <a:r>
              <a:rPr lang="ko-KR" altLang="en-US" dirty="0"/>
              <a:t>아이스크림 이름 대기</a:t>
            </a:r>
            <a:r>
              <a:rPr lang="en-US" altLang="ko-KR" dirty="0"/>
              <a:t>, </a:t>
            </a:r>
            <a:r>
              <a:rPr lang="ko-KR" altLang="en-US" dirty="0"/>
              <a:t>브랜드 스피드 퀴즈</a:t>
            </a:r>
            <a:r>
              <a:rPr lang="en-US" altLang="ko-KR" dirty="0"/>
              <a:t>, </a:t>
            </a:r>
            <a:r>
              <a:rPr lang="ko-KR" altLang="en-US" dirty="0"/>
              <a:t>잡지 이름 대기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D9030-0B52-4C19-A9B4-EB1093C5A328}"/>
              </a:ext>
            </a:extLst>
          </p:cNvPr>
          <p:cNvSpPr txBox="1"/>
          <p:nvPr/>
        </p:nvSpPr>
        <p:spPr>
          <a:xfrm>
            <a:off x="1371600" y="5867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게임설명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70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59D49-96B0-40DD-914C-B0EE0C95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258"/>
            <a:ext cx="9601200" cy="1485900"/>
          </a:xfrm>
        </p:spPr>
        <p:txBody>
          <a:bodyPr/>
          <a:lstStyle/>
          <a:p>
            <a:r>
              <a:rPr lang="ko-KR" altLang="en-US" dirty="0"/>
              <a:t>신서유기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97EC5D3-A678-4A86-A3BF-A63CEB762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95681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190</TotalTime>
  <Words>170</Words>
  <Application>Microsoft Office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돋움</vt:lpstr>
      <vt:lpstr>Franklin Gothic Book</vt:lpstr>
      <vt:lpstr>자르기</vt:lpstr>
      <vt:lpstr>Tv프로그램 게임화 방안 정리</vt:lpstr>
      <vt:lpstr>신서유기</vt:lpstr>
      <vt:lpstr>게임 시스템</vt:lpstr>
      <vt:lpstr>구현 가능한 게임 </vt:lpstr>
      <vt:lpstr>신서유기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Tv프로그램 게임화 방안 정리</dc:title>
  <dc:creator>sejong2021</dc:creator>
  <cp:lastModifiedBy>sejong2021</cp:lastModifiedBy>
  <cp:revision>4</cp:revision>
  <dcterms:created xsi:type="dcterms:W3CDTF">2022-04-15T02:31:06Z</dcterms:created>
  <dcterms:modified xsi:type="dcterms:W3CDTF">2022-04-15T05:44:22Z</dcterms:modified>
</cp:coreProperties>
</file>