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404050" cy="43205400"/>
  <p:notesSz cx="6858000" cy="9296400"/>
  <p:defaultTextStyle>
    <a:defPPr>
      <a:defRPr lang="fr-FR"/>
    </a:defPPr>
    <a:lvl1pPr algn="l" rtl="0" eaLnBrk="0" fontAlgn="base" hangingPunct="0">
      <a:spcBef>
        <a:spcPct val="0"/>
      </a:spcBef>
      <a:spcAft>
        <a:spcPct val="0"/>
      </a:spcAft>
      <a:defRPr sz="2500" kern="1200">
        <a:solidFill>
          <a:schemeClr val="tx1"/>
        </a:solidFill>
        <a:latin typeface="Times New Roman" pitchFamily="18" charset="0"/>
        <a:ea typeface="+mn-ea"/>
        <a:cs typeface="+mn-cs"/>
      </a:defRPr>
    </a:lvl1pPr>
    <a:lvl2pPr marL="477500" algn="l" rtl="0" eaLnBrk="0" fontAlgn="base" hangingPunct="0">
      <a:spcBef>
        <a:spcPct val="0"/>
      </a:spcBef>
      <a:spcAft>
        <a:spcPct val="0"/>
      </a:spcAft>
      <a:defRPr sz="2500" kern="1200">
        <a:solidFill>
          <a:schemeClr val="tx1"/>
        </a:solidFill>
        <a:latin typeface="Times New Roman" pitchFamily="18" charset="0"/>
        <a:ea typeface="+mn-ea"/>
        <a:cs typeface="+mn-cs"/>
      </a:defRPr>
    </a:lvl2pPr>
    <a:lvl3pPr marL="954999" algn="l" rtl="0" eaLnBrk="0" fontAlgn="base" hangingPunct="0">
      <a:spcBef>
        <a:spcPct val="0"/>
      </a:spcBef>
      <a:spcAft>
        <a:spcPct val="0"/>
      </a:spcAft>
      <a:defRPr sz="2500" kern="1200">
        <a:solidFill>
          <a:schemeClr val="tx1"/>
        </a:solidFill>
        <a:latin typeface="Times New Roman" pitchFamily="18" charset="0"/>
        <a:ea typeface="+mn-ea"/>
        <a:cs typeface="+mn-cs"/>
      </a:defRPr>
    </a:lvl3pPr>
    <a:lvl4pPr marL="1432499" algn="l" rtl="0" eaLnBrk="0" fontAlgn="base" hangingPunct="0">
      <a:spcBef>
        <a:spcPct val="0"/>
      </a:spcBef>
      <a:spcAft>
        <a:spcPct val="0"/>
      </a:spcAft>
      <a:defRPr sz="2500" kern="1200">
        <a:solidFill>
          <a:schemeClr val="tx1"/>
        </a:solidFill>
        <a:latin typeface="Times New Roman" pitchFamily="18" charset="0"/>
        <a:ea typeface="+mn-ea"/>
        <a:cs typeface="+mn-cs"/>
      </a:defRPr>
    </a:lvl4pPr>
    <a:lvl5pPr marL="1909999" algn="l" rtl="0" eaLnBrk="0" fontAlgn="base" hangingPunct="0">
      <a:spcBef>
        <a:spcPct val="0"/>
      </a:spcBef>
      <a:spcAft>
        <a:spcPct val="0"/>
      </a:spcAft>
      <a:defRPr sz="2500" kern="1200">
        <a:solidFill>
          <a:schemeClr val="tx1"/>
        </a:solidFill>
        <a:latin typeface="Times New Roman" pitchFamily="18" charset="0"/>
        <a:ea typeface="+mn-ea"/>
        <a:cs typeface="+mn-cs"/>
      </a:defRPr>
    </a:lvl5pPr>
    <a:lvl6pPr marL="2387498" algn="l" defTabSz="954999" rtl="0" eaLnBrk="1" latinLnBrk="0" hangingPunct="1">
      <a:defRPr sz="2500" kern="1200">
        <a:solidFill>
          <a:schemeClr val="tx1"/>
        </a:solidFill>
        <a:latin typeface="Times New Roman" pitchFamily="18" charset="0"/>
        <a:ea typeface="+mn-ea"/>
        <a:cs typeface="+mn-cs"/>
      </a:defRPr>
    </a:lvl6pPr>
    <a:lvl7pPr marL="2864998" algn="l" defTabSz="954999" rtl="0" eaLnBrk="1" latinLnBrk="0" hangingPunct="1">
      <a:defRPr sz="2500" kern="1200">
        <a:solidFill>
          <a:schemeClr val="tx1"/>
        </a:solidFill>
        <a:latin typeface="Times New Roman" pitchFamily="18" charset="0"/>
        <a:ea typeface="+mn-ea"/>
        <a:cs typeface="+mn-cs"/>
      </a:defRPr>
    </a:lvl7pPr>
    <a:lvl8pPr marL="3342498" algn="l" defTabSz="954999" rtl="0" eaLnBrk="1" latinLnBrk="0" hangingPunct="1">
      <a:defRPr sz="2500" kern="1200">
        <a:solidFill>
          <a:schemeClr val="tx1"/>
        </a:solidFill>
        <a:latin typeface="Times New Roman" pitchFamily="18" charset="0"/>
        <a:ea typeface="+mn-ea"/>
        <a:cs typeface="+mn-cs"/>
      </a:defRPr>
    </a:lvl8pPr>
    <a:lvl9pPr marL="3819997" algn="l" defTabSz="954999" rtl="0" eaLnBrk="1" latinLnBrk="0" hangingPunct="1">
      <a:defRPr sz="25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045">
          <p15:clr>
            <a:srgbClr val="A4A3A4"/>
          </p15:clr>
        </p15:guide>
        <p15:guide id="2" pos="195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7F93B3"/>
    <a:srgbClr val="4B731F"/>
    <a:srgbClr val="41631B"/>
    <a:srgbClr val="3366FF"/>
    <a:srgbClr val="FF33CC"/>
    <a:srgbClr val="ABB8D3"/>
    <a:srgbClr val="66FFFF"/>
    <a:srgbClr val="FFCC66"/>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C02A6-33EA-40A1-B47E-7B19985C4773}" v="27" dt="2025-04-20T18:21:36.12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3" d="100"/>
          <a:sy n="63" d="100"/>
        </p:scale>
        <p:origin x="-2789" y="-1306"/>
      </p:cViewPr>
      <p:guideLst>
        <p:guide orient="horz" pos="10045"/>
        <p:guide pos="1959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Briseño" userId="321890a6f6989e5c" providerId="LiveId" clId="{CA3C02A6-33EA-40A1-B47E-7B19985C4773}"/>
    <pc:docChg chg="undo redo custSel addSld delSld modSld">
      <pc:chgData name="Jessica Briseño" userId="321890a6f6989e5c" providerId="LiveId" clId="{CA3C02A6-33EA-40A1-B47E-7B19985C4773}" dt="2025-04-20T18:28:52.236" v="1202" actId="20577"/>
      <pc:docMkLst>
        <pc:docMk/>
      </pc:docMkLst>
      <pc:sldChg chg="addSp delSp modSp mod">
        <pc:chgData name="Jessica Briseño" userId="321890a6f6989e5c" providerId="LiveId" clId="{CA3C02A6-33EA-40A1-B47E-7B19985C4773}" dt="2025-04-20T18:28:52.236" v="1202" actId="20577"/>
        <pc:sldMkLst>
          <pc:docMk/>
          <pc:sldMk cId="0" sldId="256"/>
        </pc:sldMkLst>
        <pc:spChg chg="mod">
          <ac:chgData name="Jessica Briseño" userId="321890a6f6989e5c" providerId="LiveId" clId="{CA3C02A6-33EA-40A1-B47E-7B19985C4773}" dt="2025-04-20T17:51:50.404" v="588" actId="255"/>
          <ac:spMkLst>
            <pc:docMk/>
            <pc:sldMk cId="0" sldId="256"/>
            <ac:spMk id="3" creationId="{ED406DAE-1B41-C91B-CC22-6FE4582D24E3}"/>
          </ac:spMkLst>
        </pc:spChg>
        <pc:spChg chg="mod">
          <ac:chgData name="Jessica Briseño" userId="321890a6f6989e5c" providerId="LiveId" clId="{CA3C02A6-33EA-40A1-B47E-7B19985C4773}" dt="2025-04-20T18:26:27.546" v="1166" actId="692"/>
          <ac:spMkLst>
            <pc:docMk/>
            <pc:sldMk cId="0" sldId="256"/>
            <ac:spMk id="4" creationId="{19BC5B48-EE18-0B90-9CF3-50654E0CE04B}"/>
          </ac:spMkLst>
        </pc:spChg>
        <pc:spChg chg="add mod">
          <ac:chgData name="Jessica Briseño" userId="321890a6f6989e5c" providerId="LiveId" clId="{CA3C02A6-33EA-40A1-B47E-7B19985C4773}" dt="2025-04-20T18:28:52.236" v="1202" actId="20577"/>
          <ac:spMkLst>
            <pc:docMk/>
            <pc:sldMk cId="0" sldId="256"/>
            <ac:spMk id="5" creationId="{23A1B4B7-CAE5-9C8C-2E6C-438EE22A5F1B}"/>
          </ac:spMkLst>
        </pc:spChg>
        <pc:spChg chg="mod">
          <ac:chgData name="Jessica Briseño" userId="321890a6f6989e5c" providerId="LiveId" clId="{CA3C02A6-33EA-40A1-B47E-7B19985C4773}" dt="2025-04-20T18:02:18.216" v="707" actId="1036"/>
          <ac:spMkLst>
            <pc:docMk/>
            <pc:sldMk cId="0" sldId="256"/>
            <ac:spMk id="6" creationId="{E2013B5E-EC8D-E631-80E1-5B54F5A1E3E5}"/>
          </ac:spMkLst>
        </pc:spChg>
        <pc:spChg chg="mod">
          <ac:chgData name="Jessica Briseño" userId="321890a6f6989e5c" providerId="LiveId" clId="{CA3C02A6-33EA-40A1-B47E-7B19985C4773}" dt="2025-04-20T18:04:57.312" v="771" actId="1036"/>
          <ac:spMkLst>
            <pc:docMk/>
            <pc:sldMk cId="0" sldId="256"/>
            <ac:spMk id="9" creationId="{14FC07A7-5900-AD7B-2E06-B9620931B99D}"/>
          </ac:spMkLst>
        </pc:spChg>
        <pc:spChg chg="mod">
          <ac:chgData name="Jessica Briseño" userId="321890a6f6989e5c" providerId="LiveId" clId="{CA3C02A6-33EA-40A1-B47E-7B19985C4773}" dt="2025-04-20T18:02:31.190" v="721" actId="1036"/>
          <ac:spMkLst>
            <pc:docMk/>
            <pc:sldMk cId="0" sldId="256"/>
            <ac:spMk id="10" creationId="{425800D6-DB85-21F7-AA40-14AD805E736A}"/>
          </ac:spMkLst>
        </pc:spChg>
        <pc:spChg chg="mod">
          <ac:chgData name="Jessica Briseño" userId="321890a6f6989e5c" providerId="LiveId" clId="{CA3C02A6-33EA-40A1-B47E-7B19985C4773}" dt="2025-04-20T18:02:37.365" v="730" actId="1036"/>
          <ac:spMkLst>
            <pc:docMk/>
            <pc:sldMk cId="0" sldId="256"/>
            <ac:spMk id="11" creationId="{6DD4639A-4059-892A-3841-B66DD1E950D9}"/>
          </ac:spMkLst>
        </pc:spChg>
        <pc:spChg chg="mod">
          <ac:chgData name="Jessica Briseño" userId="321890a6f6989e5c" providerId="LiveId" clId="{CA3C02A6-33EA-40A1-B47E-7B19985C4773}" dt="2025-04-20T18:24:37.386" v="1133" actId="20577"/>
          <ac:spMkLst>
            <pc:docMk/>
            <pc:sldMk cId="0" sldId="256"/>
            <ac:spMk id="12" creationId="{D824A9D3-06DC-08AD-3383-BE68A03F384E}"/>
          </ac:spMkLst>
        </pc:spChg>
        <pc:spChg chg="del mod">
          <ac:chgData name="Jessica Briseño" userId="321890a6f6989e5c" providerId="LiveId" clId="{CA3C02A6-33EA-40A1-B47E-7B19985C4773}" dt="2025-04-20T18:01:07.970" v="674" actId="478"/>
          <ac:spMkLst>
            <pc:docMk/>
            <pc:sldMk cId="0" sldId="256"/>
            <ac:spMk id="13" creationId="{C69D6A5B-212A-23CF-CE6C-2CFB425E2142}"/>
          </ac:spMkLst>
        </pc:spChg>
        <pc:spChg chg="add mod">
          <ac:chgData name="Jessica Briseño" userId="321890a6f6989e5c" providerId="LiveId" clId="{CA3C02A6-33EA-40A1-B47E-7B19985C4773}" dt="2025-04-20T18:15:02.679" v="921" actId="1076"/>
          <ac:spMkLst>
            <pc:docMk/>
            <pc:sldMk cId="0" sldId="256"/>
            <ac:spMk id="14" creationId="{8BD0562F-466E-5B3E-63F4-BF955E11F78A}"/>
          </ac:spMkLst>
        </pc:spChg>
        <pc:spChg chg="add mod">
          <ac:chgData name="Jessica Briseño" userId="321890a6f6989e5c" providerId="LiveId" clId="{CA3C02A6-33EA-40A1-B47E-7B19985C4773}" dt="2025-04-20T18:21:36.122" v="1079"/>
          <ac:spMkLst>
            <pc:docMk/>
            <pc:sldMk cId="0" sldId="256"/>
            <ac:spMk id="15" creationId="{548BDB0B-04E5-BB2F-5107-409DD6A3D3CD}"/>
          </ac:spMkLst>
        </pc:spChg>
        <pc:spChg chg="add mod">
          <ac:chgData name="Jessica Briseño" userId="321890a6f6989e5c" providerId="LiveId" clId="{CA3C02A6-33EA-40A1-B47E-7B19985C4773}" dt="2025-04-20T18:21:36.122" v="1079"/>
          <ac:spMkLst>
            <pc:docMk/>
            <pc:sldMk cId="0" sldId="256"/>
            <ac:spMk id="16" creationId="{5671A198-D8AE-C1C1-5132-3263CB76C34C}"/>
          </ac:spMkLst>
        </pc:spChg>
        <pc:spChg chg="del mod">
          <ac:chgData name="Jessica Briseño" userId="321890a6f6989e5c" providerId="LiveId" clId="{CA3C02A6-33EA-40A1-B47E-7B19985C4773}" dt="2025-04-20T17:16:50.716" v="224" actId="478"/>
          <ac:spMkLst>
            <pc:docMk/>
            <pc:sldMk cId="0" sldId="256"/>
            <ac:spMk id="16" creationId="{C1B365F7-B15F-FB6C-0BBD-A00CE77FA8F2}"/>
          </ac:spMkLst>
        </pc:spChg>
        <pc:spChg chg="add mod">
          <ac:chgData name="Jessica Briseño" userId="321890a6f6989e5c" providerId="LiveId" clId="{CA3C02A6-33EA-40A1-B47E-7B19985C4773}" dt="2025-04-20T18:21:36.122" v="1079"/>
          <ac:spMkLst>
            <pc:docMk/>
            <pc:sldMk cId="0" sldId="256"/>
            <ac:spMk id="17" creationId="{5B6412B7-BDA5-FEEA-C971-AB4EF03B78A3}"/>
          </ac:spMkLst>
        </pc:spChg>
        <pc:spChg chg="add mod">
          <ac:chgData name="Jessica Briseño" userId="321890a6f6989e5c" providerId="LiveId" clId="{CA3C02A6-33EA-40A1-B47E-7B19985C4773}" dt="2025-04-20T18:21:36.122" v="1079"/>
          <ac:spMkLst>
            <pc:docMk/>
            <pc:sldMk cId="0" sldId="256"/>
            <ac:spMk id="19" creationId="{B6180BFB-4478-0E79-F5E6-AB84944AE99E}"/>
          </ac:spMkLst>
        </pc:spChg>
        <pc:spChg chg="add mod">
          <ac:chgData name="Jessica Briseño" userId="321890a6f6989e5c" providerId="LiveId" clId="{CA3C02A6-33EA-40A1-B47E-7B19985C4773}" dt="2025-04-20T18:23:44.608" v="1116" actId="20577"/>
          <ac:spMkLst>
            <pc:docMk/>
            <pc:sldMk cId="0" sldId="256"/>
            <ac:spMk id="21" creationId="{C692027B-BA76-C475-6920-F953CD81A284}"/>
          </ac:spMkLst>
        </pc:spChg>
        <pc:spChg chg="add del mod">
          <ac:chgData name="Jessica Briseño" userId="321890a6f6989e5c" providerId="LiveId" clId="{CA3C02A6-33EA-40A1-B47E-7B19985C4773}" dt="2025-04-20T17:31:13.226" v="548" actId="478"/>
          <ac:spMkLst>
            <pc:docMk/>
            <pc:sldMk cId="0" sldId="256"/>
            <ac:spMk id="22" creationId="{E9DB17B3-71F7-8202-08AA-D6AA6BD9B490}"/>
          </ac:spMkLst>
        </pc:spChg>
        <pc:spChg chg="add mod">
          <ac:chgData name="Jessica Briseño" userId="321890a6f6989e5c" providerId="LiveId" clId="{CA3C02A6-33EA-40A1-B47E-7B19985C4773}" dt="2025-04-20T18:27:38.440" v="1178" actId="14100"/>
          <ac:spMkLst>
            <pc:docMk/>
            <pc:sldMk cId="0" sldId="256"/>
            <ac:spMk id="23" creationId="{C3943936-D1D7-6AC1-5709-8B680019C827}"/>
          </ac:spMkLst>
        </pc:spChg>
        <pc:spChg chg="add del mod">
          <ac:chgData name="Jessica Briseño" userId="321890a6f6989e5c" providerId="LiveId" clId="{CA3C02A6-33EA-40A1-B47E-7B19985C4773}" dt="2025-04-20T17:07:40.170" v="100" actId="478"/>
          <ac:spMkLst>
            <pc:docMk/>
            <pc:sldMk cId="0" sldId="256"/>
            <ac:spMk id="24" creationId="{141F4AD2-BB5C-6EE9-DFAC-4A7BEAD81794}"/>
          </ac:spMkLst>
        </pc:spChg>
        <pc:spChg chg="add del mod">
          <ac:chgData name="Jessica Briseño" userId="321890a6f6989e5c" providerId="LiveId" clId="{CA3C02A6-33EA-40A1-B47E-7B19985C4773}" dt="2025-04-20T17:06:35.126" v="91" actId="478"/>
          <ac:spMkLst>
            <pc:docMk/>
            <pc:sldMk cId="0" sldId="256"/>
            <ac:spMk id="26" creationId="{80E2F0BD-B559-9CCC-EF89-05A172E3BD0E}"/>
          </ac:spMkLst>
        </pc:spChg>
        <pc:spChg chg="add mod">
          <ac:chgData name="Jessica Briseño" userId="321890a6f6989e5c" providerId="LiveId" clId="{CA3C02A6-33EA-40A1-B47E-7B19985C4773}" dt="2025-04-20T18:25:08.441" v="1160" actId="1076"/>
          <ac:spMkLst>
            <pc:docMk/>
            <pc:sldMk cId="0" sldId="256"/>
            <ac:spMk id="27" creationId="{A7E21FD9-A7E7-370F-6196-F811E0B2D8FF}"/>
          </ac:spMkLst>
        </pc:spChg>
        <pc:spChg chg="mod">
          <ac:chgData name="Jessica Briseño" userId="321890a6f6989e5c" providerId="LiveId" clId="{CA3C02A6-33EA-40A1-B47E-7B19985C4773}" dt="2025-04-20T18:02:12.067" v="702" actId="1036"/>
          <ac:spMkLst>
            <pc:docMk/>
            <pc:sldMk cId="0" sldId="256"/>
            <ac:spMk id="29" creationId="{00000000-0000-0000-0000-000000000000}"/>
          </ac:spMkLst>
        </pc:spChg>
        <pc:spChg chg="add mod">
          <ac:chgData name="Jessica Briseño" userId="321890a6f6989e5c" providerId="LiveId" clId="{CA3C02A6-33EA-40A1-B47E-7B19985C4773}" dt="2025-04-20T18:01:58.573" v="691" actId="1076"/>
          <ac:spMkLst>
            <pc:docMk/>
            <pc:sldMk cId="0" sldId="256"/>
            <ac:spMk id="31" creationId="{ADE52959-3A98-378A-3085-E90D18728C62}"/>
          </ac:spMkLst>
        </pc:spChg>
        <pc:spChg chg="mod">
          <ac:chgData name="Jessica Briseño" userId="321890a6f6989e5c" providerId="LiveId" clId="{CA3C02A6-33EA-40A1-B47E-7B19985C4773}" dt="2025-04-20T18:24:45.063" v="1151" actId="1035"/>
          <ac:spMkLst>
            <pc:docMk/>
            <pc:sldMk cId="0" sldId="256"/>
            <ac:spMk id="33" creationId="{00000000-0000-0000-0000-000000000000}"/>
          </ac:spMkLst>
        </pc:spChg>
        <pc:spChg chg="add del mod">
          <ac:chgData name="Jessica Briseño" userId="321890a6f6989e5c" providerId="LiveId" clId="{CA3C02A6-33EA-40A1-B47E-7B19985C4773}" dt="2025-04-20T18:24:40.427" v="1136"/>
          <ac:spMkLst>
            <pc:docMk/>
            <pc:sldMk cId="0" sldId="256"/>
            <ac:spMk id="34" creationId="{15DAFC07-D641-15B0-44F1-B2CE9D664444}"/>
          </ac:spMkLst>
        </pc:spChg>
        <pc:spChg chg="mod">
          <ac:chgData name="Jessica Briseño" userId="321890a6f6989e5c" providerId="LiveId" clId="{CA3C02A6-33EA-40A1-B47E-7B19985C4773}" dt="2025-04-20T18:26:27.546" v="1166" actId="692"/>
          <ac:spMkLst>
            <pc:docMk/>
            <pc:sldMk cId="0" sldId="256"/>
            <ac:spMk id="35" creationId="{00000000-0000-0000-0000-000000000000}"/>
          </ac:spMkLst>
        </pc:spChg>
        <pc:spChg chg="mod">
          <ac:chgData name="Jessica Briseño" userId="321890a6f6989e5c" providerId="LiveId" clId="{CA3C02A6-33EA-40A1-B47E-7B19985C4773}" dt="2025-04-20T18:02:37.365" v="730" actId="1036"/>
          <ac:spMkLst>
            <pc:docMk/>
            <pc:sldMk cId="0" sldId="256"/>
            <ac:spMk id="36" creationId="{00000000-0000-0000-0000-000000000000}"/>
          </ac:spMkLst>
        </pc:spChg>
        <pc:spChg chg="mod">
          <ac:chgData name="Jessica Briseño" userId="321890a6f6989e5c" providerId="LiveId" clId="{CA3C02A6-33EA-40A1-B47E-7B19985C4773}" dt="2025-04-20T18:04:57.312" v="771" actId="1036"/>
          <ac:spMkLst>
            <pc:docMk/>
            <pc:sldMk cId="0" sldId="256"/>
            <ac:spMk id="37" creationId="{00000000-0000-0000-0000-000000000000}"/>
          </ac:spMkLst>
        </pc:spChg>
        <pc:spChg chg="del">
          <ac:chgData name="Jessica Briseño" userId="321890a6f6989e5c" providerId="LiveId" clId="{CA3C02A6-33EA-40A1-B47E-7B19985C4773}" dt="2025-04-20T18:21:35.679" v="1078" actId="478"/>
          <ac:spMkLst>
            <pc:docMk/>
            <pc:sldMk cId="0" sldId="256"/>
            <ac:spMk id="39" creationId="{00000000-0000-0000-0000-000000000000}"/>
          </ac:spMkLst>
        </pc:spChg>
        <pc:spChg chg="del">
          <ac:chgData name="Jessica Briseño" userId="321890a6f6989e5c" providerId="LiveId" clId="{CA3C02A6-33EA-40A1-B47E-7B19985C4773}" dt="2025-04-20T18:21:35.679" v="1078" actId="478"/>
          <ac:spMkLst>
            <pc:docMk/>
            <pc:sldMk cId="0" sldId="256"/>
            <ac:spMk id="40" creationId="{00000000-0000-0000-0000-000000000000}"/>
          </ac:spMkLst>
        </pc:spChg>
        <pc:spChg chg="del mod">
          <ac:chgData name="Jessica Briseño" userId="321890a6f6989e5c" providerId="LiveId" clId="{CA3C02A6-33EA-40A1-B47E-7B19985C4773}" dt="2025-04-20T18:21:35.679" v="1078" actId="478"/>
          <ac:spMkLst>
            <pc:docMk/>
            <pc:sldMk cId="0" sldId="256"/>
            <ac:spMk id="41" creationId="{00000000-0000-0000-0000-000000000000}"/>
          </ac:spMkLst>
        </pc:spChg>
        <pc:spChg chg="del">
          <ac:chgData name="Jessica Briseño" userId="321890a6f6989e5c" providerId="LiveId" clId="{CA3C02A6-33EA-40A1-B47E-7B19985C4773}" dt="2025-04-20T18:21:35.679" v="1078" actId="478"/>
          <ac:spMkLst>
            <pc:docMk/>
            <pc:sldMk cId="0" sldId="256"/>
            <ac:spMk id="42" creationId="{00000000-0000-0000-0000-000000000000}"/>
          </ac:spMkLst>
        </pc:spChg>
        <pc:spChg chg="mod ord">
          <ac:chgData name="Jessica Briseño" userId="321890a6f6989e5c" providerId="LiveId" clId="{CA3C02A6-33EA-40A1-B47E-7B19985C4773}" dt="2025-04-20T18:26:27.546" v="1166" actId="692"/>
          <ac:spMkLst>
            <pc:docMk/>
            <pc:sldMk cId="0" sldId="256"/>
            <ac:spMk id="46" creationId="{00000000-0000-0000-0000-000000000000}"/>
          </ac:spMkLst>
        </pc:spChg>
        <pc:spChg chg="mod">
          <ac:chgData name="Jessica Briseño" userId="321890a6f6989e5c" providerId="LiveId" clId="{CA3C02A6-33EA-40A1-B47E-7B19985C4773}" dt="2025-04-20T17:50:08.217" v="577" actId="1076"/>
          <ac:spMkLst>
            <pc:docMk/>
            <pc:sldMk cId="0" sldId="256"/>
            <ac:spMk id="47" creationId="{00000000-0000-0000-0000-000000000000}"/>
          </ac:spMkLst>
        </pc:spChg>
        <pc:spChg chg="mod">
          <ac:chgData name="Jessica Briseño" userId="321890a6f6989e5c" providerId="LiveId" clId="{CA3C02A6-33EA-40A1-B47E-7B19985C4773}" dt="2025-04-20T17:50:38.466" v="585" actId="207"/>
          <ac:spMkLst>
            <pc:docMk/>
            <pc:sldMk cId="0" sldId="256"/>
            <ac:spMk id="48" creationId="{00000000-0000-0000-0000-000000000000}"/>
          </ac:spMkLst>
        </pc:spChg>
        <pc:spChg chg="add del mod">
          <ac:chgData name="Jessica Briseño" userId="321890a6f6989e5c" providerId="LiveId" clId="{CA3C02A6-33EA-40A1-B47E-7B19985C4773}" dt="2025-04-20T18:04:23.765" v="764" actId="478"/>
          <ac:spMkLst>
            <pc:docMk/>
            <pc:sldMk cId="0" sldId="256"/>
            <ac:spMk id="49" creationId="{AEF8BBA8-4B74-A4F8-3629-909FBAD65B25}"/>
          </ac:spMkLst>
        </pc:spChg>
        <pc:spChg chg="mod">
          <ac:chgData name="Jessica Briseño" userId="321890a6f6989e5c" providerId="LiveId" clId="{CA3C02A6-33EA-40A1-B47E-7B19985C4773}" dt="2025-04-20T17:50:32.048" v="583" actId="1076"/>
          <ac:spMkLst>
            <pc:docMk/>
            <pc:sldMk cId="0" sldId="256"/>
            <ac:spMk id="50" creationId="{00000000-0000-0000-0000-000000000000}"/>
          </ac:spMkLst>
        </pc:spChg>
        <pc:spChg chg="add mod">
          <ac:chgData name="Jessica Briseño" userId="321890a6f6989e5c" providerId="LiveId" clId="{CA3C02A6-33EA-40A1-B47E-7B19985C4773}" dt="2025-04-20T18:21:03.291" v="1074" actId="20577"/>
          <ac:spMkLst>
            <pc:docMk/>
            <pc:sldMk cId="0" sldId="256"/>
            <ac:spMk id="55" creationId="{C7125AA3-8699-FC06-13F2-F645AC07CF1B}"/>
          </ac:spMkLst>
        </pc:spChg>
        <pc:spChg chg="add mod">
          <ac:chgData name="Jessica Briseño" userId="321890a6f6989e5c" providerId="LiveId" clId="{CA3C02A6-33EA-40A1-B47E-7B19985C4773}" dt="2025-04-20T17:23:12.879" v="324" actId="6549"/>
          <ac:spMkLst>
            <pc:docMk/>
            <pc:sldMk cId="0" sldId="256"/>
            <ac:spMk id="56" creationId="{AEFA3F97-9984-55BE-587B-E6094F101057}"/>
          </ac:spMkLst>
        </pc:spChg>
        <pc:spChg chg="add del mod">
          <ac:chgData name="Jessica Briseño" userId="321890a6f6989e5c" providerId="LiveId" clId="{CA3C02A6-33EA-40A1-B47E-7B19985C4773}" dt="2025-04-20T17:23:47.132" v="335" actId="478"/>
          <ac:spMkLst>
            <pc:docMk/>
            <pc:sldMk cId="0" sldId="256"/>
            <ac:spMk id="57" creationId="{BCA0F863-6BE8-12C7-CF07-7A62DC7EDE48}"/>
          </ac:spMkLst>
        </pc:spChg>
        <pc:spChg chg="add mod">
          <ac:chgData name="Jessica Briseño" userId="321890a6f6989e5c" providerId="LiveId" clId="{CA3C02A6-33EA-40A1-B47E-7B19985C4773}" dt="2025-04-20T18:04:57.312" v="771" actId="1036"/>
          <ac:spMkLst>
            <pc:docMk/>
            <pc:sldMk cId="0" sldId="256"/>
            <ac:spMk id="58" creationId="{2BA36C71-1A03-D0D3-41A3-CD1B4B99BDE6}"/>
          </ac:spMkLst>
        </pc:spChg>
        <pc:spChg chg="add mod">
          <ac:chgData name="Jessica Briseño" userId="321890a6f6989e5c" providerId="LiveId" clId="{CA3C02A6-33EA-40A1-B47E-7B19985C4773}" dt="2025-04-20T18:25:16.499" v="1162" actId="1076"/>
          <ac:spMkLst>
            <pc:docMk/>
            <pc:sldMk cId="0" sldId="256"/>
            <ac:spMk id="59" creationId="{411462C1-2761-6BD3-1919-63C3E8612979}"/>
          </ac:spMkLst>
        </pc:spChg>
        <pc:spChg chg="add mod">
          <ac:chgData name="Jessica Briseño" userId="321890a6f6989e5c" providerId="LiveId" clId="{CA3C02A6-33EA-40A1-B47E-7B19985C4773}" dt="2025-04-20T18:16:12.691" v="945" actId="20577"/>
          <ac:spMkLst>
            <pc:docMk/>
            <pc:sldMk cId="0" sldId="256"/>
            <ac:spMk id="60" creationId="{3F4ED5C5-7E3B-0E57-CFDA-E8A9562B0A6C}"/>
          </ac:spMkLst>
        </pc:spChg>
        <pc:spChg chg="add del mod">
          <ac:chgData name="Jessica Briseño" userId="321890a6f6989e5c" providerId="LiveId" clId="{CA3C02A6-33EA-40A1-B47E-7B19985C4773}" dt="2025-04-20T18:14:59.130" v="920"/>
          <ac:spMkLst>
            <pc:docMk/>
            <pc:sldMk cId="0" sldId="256"/>
            <ac:spMk id="61" creationId="{D31E79FE-8A6D-BC5F-1504-4699ED8385B6}"/>
          </ac:spMkLst>
        </pc:spChg>
        <pc:spChg chg="add mod">
          <ac:chgData name="Jessica Briseño" userId="321890a6f6989e5c" providerId="LiveId" clId="{CA3C02A6-33EA-40A1-B47E-7B19985C4773}" dt="2025-04-20T18:21:11.239" v="1076" actId="1076"/>
          <ac:spMkLst>
            <pc:docMk/>
            <pc:sldMk cId="0" sldId="256"/>
            <ac:spMk id="1025" creationId="{E2B1680B-5955-E141-ADBE-B935426F80A0}"/>
          </ac:spMkLst>
        </pc:spChg>
        <pc:spChg chg="mod">
          <ac:chgData name="Jessica Briseño" userId="321890a6f6989e5c" providerId="LiveId" clId="{CA3C02A6-33EA-40A1-B47E-7B19985C4773}" dt="2025-04-20T18:26:27.546" v="1166" actId="692"/>
          <ac:spMkLst>
            <pc:docMk/>
            <pc:sldMk cId="0" sldId="256"/>
            <ac:spMk id="1028" creationId="{00000000-0000-0000-0000-000000000000}"/>
          </ac:spMkLst>
        </pc:spChg>
        <pc:spChg chg="mod">
          <ac:chgData name="Jessica Briseño" userId="321890a6f6989e5c" providerId="LiveId" clId="{CA3C02A6-33EA-40A1-B47E-7B19985C4773}" dt="2025-04-20T18:26:27.546" v="1166" actId="692"/>
          <ac:spMkLst>
            <pc:docMk/>
            <pc:sldMk cId="0" sldId="256"/>
            <ac:spMk id="1029" creationId="{00000000-0000-0000-0000-000000000000}"/>
          </ac:spMkLst>
        </pc:spChg>
        <pc:spChg chg="mod">
          <ac:chgData name="Jessica Briseño" userId="321890a6f6989e5c" providerId="LiveId" clId="{CA3C02A6-33EA-40A1-B47E-7B19985C4773}" dt="2025-04-20T18:26:27.546" v="1166" actId="692"/>
          <ac:spMkLst>
            <pc:docMk/>
            <pc:sldMk cId="0" sldId="256"/>
            <ac:spMk id="1031" creationId="{00000000-0000-0000-0000-000000000000}"/>
          </ac:spMkLst>
        </pc:spChg>
        <pc:spChg chg="mod">
          <ac:chgData name="Jessica Briseño" userId="321890a6f6989e5c" providerId="LiveId" clId="{CA3C02A6-33EA-40A1-B47E-7B19985C4773}" dt="2025-04-20T17:51:50.404" v="588" actId="255"/>
          <ac:spMkLst>
            <pc:docMk/>
            <pc:sldMk cId="0" sldId="256"/>
            <ac:spMk id="1032" creationId="{00000000-0000-0000-0000-000000000000}"/>
          </ac:spMkLst>
        </pc:spChg>
        <pc:spChg chg="mod">
          <ac:chgData name="Jessica Briseño" userId="321890a6f6989e5c" providerId="LiveId" clId="{CA3C02A6-33EA-40A1-B47E-7B19985C4773}" dt="2025-04-20T18:04:57.312" v="771" actId="1036"/>
          <ac:spMkLst>
            <pc:docMk/>
            <pc:sldMk cId="0" sldId="256"/>
            <ac:spMk id="1033" creationId="{00000000-0000-0000-0000-000000000000}"/>
          </ac:spMkLst>
        </pc:spChg>
        <pc:spChg chg="mod">
          <ac:chgData name="Jessica Briseño" userId="321890a6f6989e5c" providerId="LiveId" clId="{CA3C02A6-33EA-40A1-B47E-7B19985C4773}" dt="2025-04-20T17:51:50.404" v="588" actId="255"/>
          <ac:spMkLst>
            <pc:docMk/>
            <pc:sldMk cId="0" sldId="256"/>
            <ac:spMk id="1034" creationId="{00000000-0000-0000-0000-000000000000}"/>
          </ac:spMkLst>
        </pc:spChg>
        <pc:spChg chg="mod">
          <ac:chgData name="Jessica Briseño" userId="321890a6f6989e5c" providerId="LiveId" clId="{CA3C02A6-33EA-40A1-B47E-7B19985C4773}" dt="2025-04-20T17:51:50.404" v="588" actId="255"/>
          <ac:spMkLst>
            <pc:docMk/>
            <pc:sldMk cId="0" sldId="256"/>
            <ac:spMk id="1036" creationId="{00000000-0000-0000-0000-000000000000}"/>
          </ac:spMkLst>
        </pc:spChg>
        <pc:spChg chg="mod">
          <ac:chgData name="Jessica Briseño" userId="321890a6f6989e5c" providerId="LiveId" clId="{CA3C02A6-33EA-40A1-B47E-7B19985C4773}" dt="2025-04-20T18:15:08.918" v="923" actId="1076"/>
          <ac:spMkLst>
            <pc:docMk/>
            <pc:sldMk cId="0" sldId="256"/>
            <ac:spMk id="1037" creationId="{00000000-0000-0000-0000-000000000000}"/>
          </ac:spMkLst>
        </pc:spChg>
        <pc:spChg chg="mod">
          <ac:chgData name="Jessica Briseño" userId="321890a6f6989e5c" providerId="LiveId" clId="{CA3C02A6-33EA-40A1-B47E-7B19985C4773}" dt="2025-04-20T18:26:03.131" v="1164" actId="692"/>
          <ac:spMkLst>
            <pc:docMk/>
            <pc:sldMk cId="0" sldId="256"/>
            <ac:spMk id="1038" creationId="{00000000-0000-0000-0000-000000000000}"/>
          </ac:spMkLst>
        </pc:spChg>
        <pc:spChg chg="del">
          <ac:chgData name="Jessica Briseño" userId="321890a6f6989e5c" providerId="LiveId" clId="{CA3C02A6-33EA-40A1-B47E-7B19985C4773}" dt="2025-04-20T17:16:54.432" v="225" actId="478"/>
          <ac:spMkLst>
            <pc:docMk/>
            <pc:sldMk cId="0" sldId="256"/>
            <ac:spMk id="1039" creationId="{00000000-0000-0000-0000-000000000000}"/>
          </ac:spMkLst>
        </pc:spChg>
        <pc:spChg chg="mod">
          <ac:chgData name="Jessica Briseño" userId="321890a6f6989e5c" providerId="LiveId" clId="{CA3C02A6-33EA-40A1-B47E-7B19985C4773}" dt="2025-04-20T18:26:27.546" v="1166" actId="692"/>
          <ac:spMkLst>
            <pc:docMk/>
            <pc:sldMk cId="0" sldId="256"/>
            <ac:spMk id="1040" creationId="{00000000-0000-0000-0000-000000000000}"/>
          </ac:spMkLst>
        </pc:spChg>
        <pc:spChg chg="mod">
          <ac:chgData name="Jessica Briseño" userId="321890a6f6989e5c" providerId="LiveId" clId="{CA3C02A6-33EA-40A1-B47E-7B19985C4773}" dt="2025-04-20T18:26:27.546" v="1166" actId="692"/>
          <ac:spMkLst>
            <pc:docMk/>
            <pc:sldMk cId="0" sldId="256"/>
            <ac:spMk id="1041" creationId="{00000000-0000-0000-0000-000000000000}"/>
          </ac:spMkLst>
        </pc:spChg>
        <pc:spChg chg="mod">
          <ac:chgData name="Jessica Briseño" userId="321890a6f6989e5c" providerId="LiveId" clId="{CA3C02A6-33EA-40A1-B47E-7B19985C4773}" dt="2025-04-20T18:26:27.546" v="1166" actId="692"/>
          <ac:spMkLst>
            <pc:docMk/>
            <pc:sldMk cId="0" sldId="256"/>
            <ac:spMk id="1042" creationId="{00000000-0000-0000-0000-000000000000}"/>
          </ac:spMkLst>
        </pc:spChg>
        <pc:picChg chg="add del mod modCrop">
          <ac:chgData name="Jessica Briseño" userId="321890a6f6989e5c" providerId="LiveId" clId="{CA3C02A6-33EA-40A1-B47E-7B19985C4773}" dt="2025-04-20T18:10:18.033" v="842" actId="478"/>
          <ac:picMkLst>
            <pc:docMk/>
            <pc:sldMk cId="0" sldId="256"/>
            <ac:picMk id="7" creationId="{508C5F3A-ABB9-06F4-0212-65ADDD700915}"/>
          </ac:picMkLst>
        </pc:picChg>
        <pc:picChg chg="del">
          <ac:chgData name="Jessica Briseño" userId="321890a6f6989e5c" providerId="LiveId" clId="{CA3C02A6-33EA-40A1-B47E-7B19985C4773}" dt="2025-04-20T16:59:49.536" v="0" actId="478"/>
          <ac:picMkLst>
            <pc:docMk/>
            <pc:sldMk cId="0" sldId="256"/>
            <ac:picMk id="15" creationId="{C9ECDB63-9DF6-05D1-BBF9-8A703D754749}"/>
          </ac:picMkLst>
        </pc:picChg>
        <pc:picChg chg="add mod modCrop">
          <ac:chgData name="Jessica Briseño" userId="321890a6f6989e5c" providerId="LiveId" clId="{CA3C02A6-33EA-40A1-B47E-7B19985C4773}" dt="2025-04-20T18:24:32.760" v="1131" actId="1076"/>
          <ac:picMkLst>
            <pc:docMk/>
            <pc:sldMk cId="0" sldId="256"/>
            <ac:picMk id="18" creationId="{14755137-5762-5B2D-4B18-E389FC159F29}"/>
          </ac:picMkLst>
        </pc:picChg>
        <pc:picChg chg="add del mod">
          <ac:chgData name="Jessica Briseño" userId="321890a6f6989e5c" providerId="LiveId" clId="{CA3C02A6-33EA-40A1-B47E-7B19985C4773}" dt="2025-04-20T16:59:57.480" v="4" actId="478"/>
          <ac:picMkLst>
            <pc:docMk/>
            <pc:sldMk cId="0" sldId="256"/>
            <ac:picMk id="20" creationId="{48627AE1-40EF-2C43-8C07-36DED0F1C692}"/>
          </ac:picMkLst>
        </pc:picChg>
        <pc:picChg chg="add del mod modCrop">
          <ac:chgData name="Jessica Briseño" userId="321890a6f6989e5c" providerId="LiveId" clId="{CA3C02A6-33EA-40A1-B47E-7B19985C4773}" dt="2025-04-20T18:23:01.834" v="1081" actId="478"/>
          <ac:picMkLst>
            <pc:docMk/>
            <pc:sldMk cId="0" sldId="256"/>
            <ac:picMk id="30" creationId="{A93FD40C-498C-EF8B-34AB-7C3F51E617D3}"/>
          </ac:picMkLst>
        </pc:picChg>
        <pc:picChg chg="add mod modCrop">
          <ac:chgData name="Jessica Briseño" userId="321890a6f6989e5c" providerId="LiveId" clId="{CA3C02A6-33EA-40A1-B47E-7B19985C4773}" dt="2025-04-20T18:03:09.126" v="741" actId="14100"/>
          <ac:picMkLst>
            <pc:docMk/>
            <pc:sldMk cId="0" sldId="256"/>
            <ac:picMk id="32" creationId="{DB5C09FA-16B8-1DE4-5D16-935334AB9D81}"/>
          </ac:picMkLst>
        </pc:picChg>
        <pc:picChg chg="add mod modCrop">
          <ac:chgData name="Jessica Briseño" userId="321890a6f6989e5c" providerId="LiveId" clId="{CA3C02A6-33EA-40A1-B47E-7B19985C4773}" dt="2025-04-20T18:25:11.111" v="1161" actId="1076"/>
          <ac:picMkLst>
            <pc:docMk/>
            <pc:sldMk cId="0" sldId="256"/>
            <ac:picMk id="45" creationId="{7CACD703-F95B-5190-F6F7-EBA8EE6E95E4}"/>
          </ac:picMkLst>
        </pc:picChg>
        <pc:picChg chg="add mod">
          <ac:chgData name="Jessica Briseño" userId="321890a6f6989e5c" providerId="LiveId" clId="{CA3C02A6-33EA-40A1-B47E-7B19985C4773}" dt="2025-04-20T18:08:29.974" v="818" actId="1076"/>
          <ac:picMkLst>
            <pc:docMk/>
            <pc:sldMk cId="0" sldId="256"/>
            <ac:picMk id="52" creationId="{BB2A2483-2321-6FEF-E9B1-DE92DD7EF2F7}"/>
          </ac:picMkLst>
        </pc:picChg>
        <pc:picChg chg="add mod ord modCrop">
          <ac:chgData name="Jessica Briseño" userId="321890a6f6989e5c" providerId="LiveId" clId="{CA3C02A6-33EA-40A1-B47E-7B19985C4773}" dt="2025-04-20T18:15:04.949" v="922" actId="1076"/>
          <ac:picMkLst>
            <pc:docMk/>
            <pc:sldMk cId="0" sldId="256"/>
            <ac:picMk id="54" creationId="{CBBDCC2F-9B38-D9ED-3C26-72B817546378}"/>
          </ac:picMkLst>
        </pc:picChg>
        <pc:picChg chg="add mod modCrop">
          <ac:chgData name="Jessica Briseño" userId="321890a6f6989e5c" providerId="LiveId" clId="{CA3C02A6-33EA-40A1-B47E-7B19985C4773}" dt="2025-04-20T18:16:19.460" v="948" actId="14100"/>
          <ac:picMkLst>
            <pc:docMk/>
            <pc:sldMk cId="0" sldId="256"/>
            <ac:picMk id="63" creationId="{49AA3DBF-6FFA-8108-0877-3E800A376F4A}"/>
          </ac:picMkLst>
        </pc:picChg>
        <pc:picChg chg="add mod modCrop">
          <ac:chgData name="Jessica Briseño" userId="321890a6f6989e5c" providerId="LiveId" clId="{CA3C02A6-33EA-40A1-B47E-7B19985C4773}" dt="2025-04-20T18:16:16.023" v="946" actId="1076"/>
          <ac:picMkLst>
            <pc:docMk/>
            <pc:sldMk cId="0" sldId="256"/>
            <ac:picMk id="1024" creationId="{847DD20B-AB34-BC55-4666-AA32F60DA48B}"/>
          </ac:picMkLst>
        </pc:picChg>
      </pc:sldChg>
      <pc:sldChg chg="addSp modSp new del">
        <pc:chgData name="Jessica Briseño" userId="321890a6f6989e5c" providerId="LiveId" clId="{CA3C02A6-33EA-40A1-B47E-7B19985C4773}" dt="2025-04-20T18:25:31.031" v="1163" actId="47"/>
        <pc:sldMkLst>
          <pc:docMk/>
          <pc:sldMk cId="1936671829" sldId="257"/>
        </pc:sldMkLst>
        <pc:spChg chg="add mod">
          <ac:chgData name="Jessica Briseño" userId="321890a6f6989e5c" providerId="LiveId" clId="{CA3C02A6-33EA-40A1-B47E-7B19985C4773}" dt="2025-04-20T17:53:15.614" v="592"/>
          <ac:spMkLst>
            <pc:docMk/>
            <pc:sldMk cId="1936671829" sldId="257"/>
            <ac:spMk id="9" creationId="{D0312E9D-12E8-F483-EC91-D4B03A8711F7}"/>
          </ac:spMkLst>
        </pc:spChg>
        <pc:spChg chg="add mod">
          <ac:chgData name="Jessica Briseño" userId="321890a6f6989e5c" providerId="LiveId" clId="{CA3C02A6-33EA-40A1-B47E-7B19985C4773}" dt="2025-04-20T17:53:15.614" v="592"/>
          <ac:spMkLst>
            <pc:docMk/>
            <pc:sldMk cId="1936671829" sldId="257"/>
            <ac:spMk id="15" creationId="{8C430469-25BD-7E19-F322-F9DBE3DD773F}"/>
          </ac:spMkLst>
        </pc:spChg>
        <pc:spChg chg="add mod">
          <ac:chgData name="Jessica Briseño" userId="321890a6f6989e5c" providerId="LiveId" clId="{CA3C02A6-33EA-40A1-B47E-7B19985C4773}" dt="2025-04-20T17:53:15.614" v="592"/>
          <ac:spMkLst>
            <pc:docMk/>
            <pc:sldMk cId="1936671829" sldId="257"/>
            <ac:spMk id="16" creationId="{DB42E855-FE2E-6E37-F90C-59A79A1795CA}"/>
          </ac:spMkLst>
        </pc:spChg>
        <pc:spChg chg="add mod">
          <ac:chgData name="Jessica Briseño" userId="321890a6f6989e5c" providerId="LiveId" clId="{CA3C02A6-33EA-40A1-B47E-7B19985C4773}" dt="2025-04-20T17:53:15.614" v="592"/>
          <ac:spMkLst>
            <pc:docMk/>
            <pc:sldMk cId="1936671829" sldId="257"/>
            <ac:spMk id="20" creationId="{2DD12AFC-2717-9E1C-83B7-019E4A60C729}"/>
          </ac:spMkLst>
        </pc:spChg>
        <pc:spChg chg="add mod">
          <ac:chgData name="Jessica Briseño" userId="321890a6f6989e5c" providerId="LiveId" clId="{CA3C02A6-33EA-40A1-B47E-7B19985C4773}" dt="2025-04-20T17:53:15.614" v="592"/>
          <ac:spMkLst>
            <pc:docMk/>
            <pc:sldMk cId="1936671829" sldId="257"/>
            <ac:spMk id="23" creationId="{DB69C64C-59E6-5BAA-332F-C5D1C1C69E37}"/>
          </ac:spMkLst>
        </pc:spChg>
        <pc:spChg chg="add mod">
          <ac:chgData name="Jessica Briseño" userId="321890a6f6989e5c" providerId="LiveId" clId="{CA3C02A6-33EA-40A1-B47E-7B19985C4773}" dt="2025-04-20T17:53:15.614" v="592"/>
          <ac:spMkLst>
            <pc:docMk/>
            <pc:sldMk cId="1936671829" sldId="257"/>
            <ac:spMk id="37" creationId="{11FFABF0-158B-76EE-06EA-93CB8CF71FB1}"/>
          </ac:spMkLst>
        </pc:spChg>
        <pc:spChg chg="add mod">
          <ac:chgData name="Jessica Briseño" userId="321890a6f6989e5c" providerId="LiveId" clId="{CA3C02A6-33EA-40A1-B47E-7B19985C4773}" dt="2025-04-20T17:53:15.614" v="592"/>
          <ac:spMkLst>
            <pc:docMk/>
            <pc:sldMk cId="1936671829" sldId="257"/>
            <ac:spMk id="42" creationId="{F0EFA93E-1FBA-CA22-03D4-7CE849C3A856}"/>
          </ac:spMkLst>
        </pc:spChg>
        <pc:spChg chg="add mod">
          <ac:chgData name="Jessica Briseño" userId="321890a6f6989e5c" providerId="LiveId" clId="{CA3C02A6-33EA-40A1-B47E-7B19985C4773}" dt="2025-04-20T17:53:15.614" v="592"/>
          <ac:spMkLst>
            <pc:docMk/>
            <pc:sldMk cId="1936671829" sldId="257"/>
            <ac:spMk id="48" creationId="{244A16F2-C445-F4A3-F48E-BAEF78837B3B}"/>
          </ac:spMkLst>
        </pc:spChg>
        <pc:spChg chg="add mod">
          <ac:chgData name="Jessica Briseño" userId="321890a6f6989e5c" providerId="LiveId" clId="{CA3C02A6-33EA-40A1-B47E-7B19985C4773}" dt="2025-04-20T17:53:15.614" v="592"/>
          <ac:spMkLst>
            <pc:docMk/>
            <pc:sldMk cId="1936671829" sldId="257"/>
            <ac:spMk id="53" creationId="{A022383C-3C59-1B49-272C-E2E45FC54979}"/>
          </ac:spMkLst>
        </pc:spChg>
        <pc:spChg chg="add mod">
          <ac:chgData name="Jessica Briseño" userId="321890a6f6989e5c" providerId="LiveId" clId="{CA3C02A6-33EA-40A1-B47E-7B19985C4773}" dt="2025-04-20T17:53:15.614" v="592"/>
          <ac:spMkLst>
            <pc:docMk/>
            <pc:sldMk cId="1936671829" sldId="257"/>
            <ac:spMk id="58" creationId="{E95892A6-EC62-5836-BEC9-E2AEB13CD9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2998788"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5123" name="Rectangle 1027"/>
          <p:cNvSpPr>
            <a:spLocks noGrp="1" noChangeArrowheads="1"/>
          </p:cNvSpPr>
          <p:nvPr>
            <p:ph type="dt" sz="quarter" idx="1"/>
          </p:nvPr>
        </p:nvSpPr>
        <p:spPr bwMode="auto">
          <a:xfrm>
            <a:off x="3921125" y="0"/>
            <a:ext cx="2921000" cy="500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5124" name="Rectangle 1028"/>
          <p:cNvSpPr>
            <a:spLocks noGrp="1" noChangeArrowheads="1"/>
          </p:cNvSpPr>
          <p:nvPr>
            <p:ph type="ftr" sz="quarter" idx="2"/>
          </p:nvPr>
        </p:nvSpPr>
        <p:spPr bwMode="auto">
          <a:xfrm>
            <a:off x="0" y="8848725"/>
            <a:ext cx="2998788" cy="4286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5125" name="Rectangle 1029"/>
          <p:cNvSpPr>
            <a:spLocks noGrp="1" noChangeArrowheads="1"/>
          </p:cNvSpPr>
          <p:nvPr>
            <p:ph type="sldNum" sz="quarter" idx="3"/>
          </p:nvPr>
        </p:nvSpPr>
        <p:spPr bwMode="auto">
          <a:xfrm>
            <a:off x="3921125" y="8848725"/>
            <a:ext cx="2921000" cy="4286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05814E4-C171-4224-8F23-DD6353D313A8}" type="slidenum">
              <a:rPr lang="fr-FR"/>
              <a:pPr>
                <a:defRPr/>
              </a:pPr>
              <a:t>‹Nº›</a:t>
            </a:fld>
            <a:endParaRPr lang="fr-FR"/>
          </a:p>
        </p:txBody>
      </p:sp>
    </p:spTree>
    <p:extLst>
      <p:ext uri="{BB962C8B-B14F-4D97-AF65-F5344CB8AC3E}">
        <p14:creationId xmlns:p14="http://schemas.microsoft.com/office/powerpoint/2010/main" val="856125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11267"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3076"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5800" y="4414838"/>
            <a:ext cx="5486400" cy="418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1270"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11271"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50B67C9-A3CE-4947-A053-976C4386C90F}" type="slidenum">
              <a:rPr lang="fr-FR"/>
              <a:pPr>
                <a:defRPr/>
              </a:pPr>
              <a:t>‹Nº›</a:t>
            </a:fld>
            <a:endParaRPr lang="fr-FR"/>
          </a:p>
        </p:txBody>
      </p:sp>
    </p:spTree>
    <p:extLst>
      <p:ext uri="{BB962C8B-B14F-4D97-AF65-F5344CB8AC3E}">
        <p14:creationId xmlns:p14="http://schemas.microsoft.com/office/powerpoint/2010/main" val="11243418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Times New Roman" pitchFamily="18" charset="0"/>
        <a:ea typeface="+mn-ea"/>
        <a:cs typeface="+mn-cs"/>
      </a:defRPr>
    </a:lvl1pPr>
    <a:lvl2pPr marL="477500" algn="l" rtl="0" eaLnBrk="0" fontAlgn="base" hangingPunct="0">
      <a:spcBef>
        <a:spcPct val="30000"/>
      </a:spcBef>
      <a:spcAft>
        <a:spcPct val="0"/>
      </a:spcAft>
      <a:defRPr sz="1300" kern="1200">
        <a:solidFill>
          <a:schemeClr val="tx1"/>
        </a:solidFill>
        <a:latin typeface="Times New Roman" pitchFamily="18" charset="0"/>
        <a:ea typeface="+mn-ea"/>
        <a:cs typeface="+mn-cs"/>
      </a:defRPr>
    </a:lvl2pPr>
    <a:lvl3pPr marL="954999" algn="l" rtl="0" eaLnBrk="0" fontAlgn="base" hangingPunct="0">
      <a:spcBef>
        <a:spcPct val="30000"/>
      </a:spcBef>
      <a:spcAft>
        <a:spcPct val="0"/>
      </a:spcAft>
      <a:defRPr sz="1300" kern="1200">
        <a:solidFill>
          <a:schemeClr val="tx1"/>
        </a:solidFill>
        <a:latin typeface="Times New Roman" pitchFamily="18" charset="0"/>
        <a:ea typeface="+mn-ea"/>
        <a:cs typeface="+mn-cs"/>
      </a:defRPr>
    </a:lvl3pPr>
    <a:lvl4pPr marL="1432499" algn="l" rtl="0" eaLnBrk="0" fontAlgn="base" hangingPunct="0">
      <a:spcBef>
        <a:spcPct val="30000"/>
      </a:spcBef>
      <a:spcAft>
        <a:spcPct val="0"/>
      </a:spcAft>
      <a:defRPr sz="1300" kern="1200">
        <a:solidFill>
          <a:schemeClr val="tx1"/>
        </a:solidFill>
        <a:latin typeface="Times New Roman" pitchFamily="18" charset="0"/>
        <a:ea typeface="+mn-ea"/>
        <a:cs typeface="+mn-cs"/>
      </a:defRPr>
    </a:lvl4pPr>
    <a:lvl5pPr marL="1909999" algn="l" rtl="0" eaLnBrk="0" fontAlgn="base" hangingPunct="0">
      <a:spcBef>
        <a:spcPct val="30000"/>
      </a:spcBef>
      <a:spcAft>
        <a:spcPct val="0"/>
      </a:spcAft>
      <a:defRPr sz="1300" kern="1200">
        <a:solidFill>
          <a:schemeClr val="tx1"/>
        </a:solidFill>
        <a:latin typeface="Times New Roman" pitchFamily="18" charset="0"/>
        <a:ea typeface="+mn-ea"/>
        <a:cs typeface="+mn-cs"/>
      </a:defRPr>
    </a:lvl5pPr>
    <a:lvl6pPr marL="2387498" algn="l" defTabSz="954999" rtl="0" eaLnBrk="1" latinLnBrk="0" hangingPunct="1">
      <a:defRPr sz="1300" kern="1200">
        <a:solidFill>
          <a:schemeClr val="tx1"/>
        </a:solidFill>
        <a:latin typeface="+mn-lt"/>
        <a:ea typeface="+mn-ea"/>
        <a:cs typeface="+mn-cs"/>
      </a:defRPr>
    </a:lvl6pPr>
    <a:lvl7pPr marL="2864998" algn="l" defTabSz="954999" rtl="0" eaLnBrk="1" latinLnBrk="0" hangingPunct="1">
      <a:defRPr sz="1300" kern="1200">
        <a:solidFill>
          <a:schemeClr val="tx1"/>
        </a:solidFill>
        <a:latin typeface="+mn-lt"/>
        <a:ea typeface="+mn-ea"/>
        <a:cs typeface="+mn-cs"/>
      </a:defRPr>
    </a:lvl7pPr>
    <a:lvl8pPr marL="3342498" algn="l" defTabSz="954999" rtl="0" eaLnBrk="1" latinLnBrk="0" hangingPunct="1">
      <a:defRPr sz="1300" kern="1200">
        <a:solidFill>
          <a:schemeClr val="tx1"/>
        </a:solidFill>
        <a:latin typeface="+mn-lt"/>
        <a:ea typeface="+mn-ea"/>
        <a:cs typeface="+mn-cs"/>
      </a:defRPr>
    </a:lvl8pPr>
    <a:lvl9pPr marL="3819997" algn="l" defTabSz="95499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7D7CE88B-FA7D-4798-B949-C2B1AC2B1959}" type="slidenum">
              <a:rPr lang="fr-FR" smtClean="0"/>
              <a:pPr/>
              <a:t>1</a:t>
            </a:fld>
            <a:endParaRPr lang="fr-FR"/>
          </a:p>
        </p:txBody>
      </p:sp>
      <p:sp>
        <p:nvSpPr>
          <p:cNvPr id="4099" name="Rectangle 2"/>
          <p:cNvSpPr>
            <a:spLocks noGrp="1" noRot="1" noChangeAspect="1" noChangeArrowheads="1" noTextEdit="1"/>
          </p:cNvSpPr>
          <p:nvPr>
            <p:ph type="sldImg"/>
          </p:nvPr>
        </p:nvSpPr>
        <p:spPr>
          <a:xfrm>
            <a:off x="2122488" y="696913"/>
            <a:ext cx="2613025" cy="3486150"/>
          </a:xfrm>
          <a:ln/>
        </p:spPr>
      </p:sp>
      <p:sp>
        <p:nvSpPr>
          <p:cNvPr id="4100" name="Rectangle 3"/>
          <p:cNvSpPr>
            <a:spLocks noGrp="1" noChangeArrowheads="1"/>
          </p:cNvSpPr>
          <p:nvPr>
            <p:ph type="body" idx="1"/>
          </p:nvPr>
        </p:nvSpPr>
        <p:spPr>
          <a:noFill/>
          <a:ln/>
        </p:spPr>
        <p:txBody>
          <a:bodyPr/>
          <a:lstStyle/>
          <a:p>
            <a:endParaRPr lang="es-MX"/>
          </a:p>
        </p:txBody>
      </p:sp>
    </p:spTree>
    <p:extLst>
      <p:ext uri="{BB962C8B-B14F-4D97-AF65-F5344CB8AC3E}">
        <p14:creationId xmlns:p14="http://schemas.microsoft.com/office/powerpoint/2010/main" val="373937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13421496"/>
            <a:ext cx="27543443" cy="9261339"/>
          </a:xfrm>
        </p:spPr>
        <p:txBody>
          <a:bodyPr/>
          <a:lstStyle/>
          <a:p>
            <a:r>
              <a:rPr lang="es-ES"/>
              <a:t>Haga clic para modificar el estilo de título del patrón</a:t>
            </a:r>
          </a:p>
        </p:txBody>
      </p:sp>
      <p:sp>
        <p:nvSpPr>
          <p:cNvPr id="3" name="2 Subtítulo"/>
          <p:cNvSpPr>
            <a:spLocks noGrp="1"/>
          </p:cNvSpPr>
          <p:nvPr>
            <p:ph type="subTitle" idx="1"/>
          </p:nvPr>
        </p:nvSpPr>
        <p:spPr>
          <a:xfrm>
            <a:off x="4860608" y="24483061"/>
            <a:ext cx="22682835" cy="11041926"/>
          </a:xfrm>
        </p:spPr>
        <p:txBody>
          <a:bodyPr/>
          <a:lstStyle>
            <a:lvl1pPr marL="0" indent="0" algn="ctr">
              <a:buNone/>
              <a:defRPr/>
            </a:lvl1pPr>
            <a:lvl2pPr marL="477500" indent="0" algn="ctr">
              <a:buNone/>
              <a:defRPr/>
            </a:lvl2pPr>
            <a:lvl3pPr marL="954999" indent="0" algn="ctr">
              <a:buNone/>
              <a:defRPr/>
            </a:lvl3pPr>
            <a:lvl4pPr marL="1432499" indent="0" algn="ctr">
              <a:buNone/>
              <a:defRPr/>
            </a:lvl4pPr>
            <a:lvl5pPr marL="1909999" indent="0" algn="ctr">
              <a:buNone/>
              <a:defRPr/>
            </a:lvl5pPr>
            <a:lvl6pPr marL="2387498" indent="0" algn="ctr">
              <a:buNone/>
              <a:defRPr/>
            </a:lvl6pPr>
            <a:lvl7pPr marL="2864998" indent="0" algn="ctr">
              <a:buNone/>
              <a:defRPr/>
            </a:lvl7pPr>
            <a:lvl8pPr marL="3342498" indent="0" algn="ctr">
              <a:buNone/>
              <a:defRPr/>
            </a:lvl8pPr>
            <a:lvl9pPr marL="3819997"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6EB1EEF3-81B9-4215-991E-777C9BF78476}" type="slidenum">
              <a:rPr lang="fr-FR"/>
              <a:pPr>
                <a:defRPr/>
              </a:pPr>
              <a:t>‹Nº›</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1DFB32EC-F5DA-4C19-8F20-60DEDECE579D}" type="slidenum">
              <a:rPr lang="fr-FR"/>
              <a:pPr>
                <a:defRPr/>
              </a:pPr>
              <a:t>‹Nº›</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087885" y="3841026"/>
            <a:ext cx="6885861" cy="3456432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2430304" y="3841026"/>
            <a:ext cx="20495562" cy="3456432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1363B6B4-9C26-4A5D-A8CE-E69C519D61EC}" type="slidenum">
              <a:rPr lang="fr-FR"/>
              <a:pPr>
                <a:defRPr/>
              </a:pPr>
              <a:t>‹Nº›</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CD1F3E39-2823-4E82-860E-2B1756512D8A}" type="slidenum">
              <a:rPr lang="fr-FR"/>
              <a:pPr>
                <a:defRPr/>
              </a:pPr>
              <a:t>‹Nº›</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60258" y="27762742"/>
            <a:ext cx="27543443" cy="8582164"/>
          </a:xfrm>
        </p:spPr>
        <p:txBody>
          <a:bodyPr anchor="t"/>
          <a:lstStyle>
            <a:lvl1pPr algn="l">
              <a:defRPr sz="4200" b="1" cap="all"/>
            </a:lvl1pPr>
          </a:lstStyle>
          <a:p>
            <a:r>
              <a:rPr lang="es-ES"/>
              <a:t>Haga clic para modificar el estilo de título del patrón</a:t>
            </a:r>
          </a:p>
        </p:txBody>
      </p:sp>
      <p:sp>
        <p:nvSpPr>
          <p:cNvPr id="3" name="2 Marcador de texto"/>
          <p:cNvSpPr>
            <a:spLocks noGrp="1"/>
          </p:cNvSpPr>
          <p:nvPr>
            <p:ph type="body" idx="1"/>
          </p:nvPr>
        </p:nvSpPr>
        <p:spPr>
          <a:xfrm>
            <a:off x="2560258" y="18311562"/>
            <a:ext cx="27543443" cy="9451181"/>
          </a:xfrm>
        </p:spPr>
        <p:txBody>
          <a:bodyPr anchor="b"/>
          <a:lstStyle>
            <a:lvl1pPr marL="0" indent="0">
              <a:buNone/>
              <a:defRPr sz="2100"/>
            </a:lvl1pPr>
            <a:lvl2pPr marL="477500" indent="0">
              <a:buNone/>
              <a:defRPr sz="1900"/>
            </a:lvl2pPr>
            <a:lvl3pPr marL="954999" indent="0">
              <a:buNone/>
              <a:defRPr sz="1700"/>
            </a:lvl3pPr>
            <a:lvl4pPr marL="1432499" indent="0">
              <a:buNone/>
              <a:defRPr sz="1500"/>
            </a:lvl4pPr>
            <a:lvl5pPr marL="1909999" indent="0">
              <a:buNone/>
              <a:defRPr sz="1500"/>
            </a:lvl5pPr>
            <a:lvl6pPr marL="2387498" indent="0">
              <a:buNone/>
              <a:defRPr sz="1500"/>
            </a:lvl6pPr>
            <a:lvl7pPr marL="2864998" indent="0">
              <a:buNone/>
              <a:defRPr sz="1500"/>
            </a:lvl7pPr>
            <a:lvl8pPr marL="3342498" indent="0">
              <a:buNone/>
              <a:defRPr sz="1500"/>
            </a:lvl8pPr>
            <a:lvl9pPr marL="3819997" indent="0">
              <a:buNone/>
              <a:defRPr sz="15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pPr>
              <a:defRPr/>
            </a:pPr>
            <a:fld id="{6D1C0F87-D18D-4DA8-A993-5391F8B16E7F}" type="slidenum">
              <a:rPr lang="fr-FR"/>
              <a:pPr>
                <a:defRPr/>
              </a:pPr>
              <a:t>‹Nº›</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430304" y="12482106"/>
            <a:ext cx="13690711" cy="259232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16283035" y="12482106"/>
            <a:ext cx="13690711" cy="25923240"/>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pPr>
              <a:defRPr/>
            </a:pPr>
            <a:fld id="{16E25939-864A-4490-8982-BAC44E7961C6}" type="slidenum">
              <a:rPr lang="fr-FR"/>
              <a:pPr>
                <a:defRPr/>
              </a:pPr>
              <a:t>‹Nº›</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620203" y="1729853"/>
            <a:ext cx="29163645" cy="72009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1620203" y="9670482"/>
            <a:ext cx="14316852" cy="4030867"/>
          </a:xfrm>
        </p:spPr>
        <p:txBody>
          <a:bodyPr anchor="b"/>
          <a:lstStyle>
            <a:lvl1pPr marL="0" indent="0">
              <a:buNone/>
              <a:defRPr sz="2500" b="1"/>
            </a:lvl1pPr>
            <a:lvl2pPr marL="477500" indent="0">
              <a:buNone/>
              <a:defRPr sz="2100" b="1"/>
            </a:lvl2pPr>
            <a:lvl3pPr marL="954999" indent="0">
              <a:buNone/>
              <a:defRPr sz="1900" b="1"/>
            </a:lvl3pPr>
            <a:lvl4pPr marL="1432499" indent="0">
              <a:buNone/>
              <a:defRPr sz="1700" b="1"/>
            </a:lvl4pPr>
            <a:lvl5pPr marL="1909999" indent="0">
              <a:buNone/>
              <a:defRPr sz="1700" b="1"/>
            </a:lvl5pPr>
            <a:lvl6pPr marL="2387498" indent="0">
              <a:buNone/>
              <a:defRPr sz="1700" b="1"/>
            </a:lvl6pPr>
            <a:lvl7pPr marL="2864998" indent="0">
              <a:buNone/>
              <a:defRPr sz="1700" b="1"/>
            </a:lvl7pPr>
            <a:lvl8pPr marL="3342498" indent="0">
              <a:buNone/>
              <a:defRPr sz="1700" b="1"/>
            </a:lvl8pPr>
            <a:lvl9pPr marL="3819997" indent="0">
              <a:buNone/>
              <a:defRPr sz="1700" b="1"/>
            </a:lvl9pPr>
          </a:lstStyle>
          <a:p>
            <a:pPr lvl="0"/>
            <a:r>
              <a:rPr lang="es-ES"/>
              <a:t>Haga clic para modificar el estilo de texto del patrón</a:t>
            </a:r>
          </a:p>
        </p:txBody>
      </p:sp>
      <p:sp>
        <p:nvSpPr>
          <p:cNvPr id="4" name="3 Marcador de contenido"/>
          <p:cNvSpPr>
            <a:spLocks noGrp="1"/>
          </p:cNvSpPr>
          <p:nvPr>
            <p:ph sz="half" idx="2"/>
          </p:nvPr>
        </p:nvSpPr>
        <p:spPr>
          <a:xfrm>
            <a:off x="1620203" y="13701349"/>
            <a:ext cx="14316852" cy="24893839"/>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16460245" y="9670482"/>
            <a:ext cx="14323602" cy="4030867"/>
          </a:xfrm>
        </p:spPr>
        <p:txBody>
          <a:bodyPr anchor="b"/>
          <a:lstStyle>
            <a:lvl1pPr marL="0" indent="0">
              <a:buNone/>
              <a:defRPr sz="2500" b="1"/>
            </a:lvl1pPr>
            <a:lvl2pPr marL="477500" indent="0">
              <a:buNone/>
              <a:defRPr sz="2100" b="1"/>
            </a:lvl2pPr>
            <a:lvl3pPr marL="954999" indent="0">
              <a:buNone/>
              <a:defRPr sz="1900" b="1"/>
            </a:lvl3pPr>
            <a:lvl4pPr marL="1432499" indent="0">
              <a:buNone/>
              <a:defRPr sz="1700" b="1"/>
            </a:lvl4pPr>
            <a:lvl5pPr marL="1909999" indent="0">
              <a:buNone/>
              <a:defRPr sz="1700" b="1"/>
            </a:lvl5pPr>
            <a:lvl6pPr marL="2387498" indent="0">
              <a:buNone/>
              <a:defRPr sz="1700" b="1"/>
            </a:lvl6pPr>
            <a:lvl7pPr marL="2864998" indent="0">
              <a:buNone/>
              <a:defRPr sz="1700" b="1"/>
            </a:lvl7pPr>
            <a:lvl8pPr marL="3342498" indent="0">
              <a:buNone/>
              <a:defRPr sz="1700" b="1"/>
            </a:lvl8pPr>
            <a:lvl9pPr marL="3819997" indent="0">
              <a:buNone/>
              <a:defRPr sz="1700" b="1"/>
            </a:lvl9pPr>
          </a:lstStyle>
          <a:p>
            <a:pPr lvl="0"/>
            <a:r>
              <a:rPr lang="es-ES"/>
              <a:t>Haga clic para modificar el estilo de texto del patrón</a:t>
            </a:r>
          </a:p>
        </p:txBody>
      </p:sp>
      <p:sp>
        <p:nvSpPr>
          <p:cNvPr id="6" name="5 Marcador de contenido"/>
          <p:cNvSpPr>
            <a:spLocks noGrp="1"/>
          </p:cNvSpPr>
          <p:nvPr>
            <p:ph sz="quarter" idx="4"/>
          </p:nvPr>
        </p:nvSpPr>
        <p:spPr>
          <a:xfrm>
            <a:off x="16460245" y="13701349"/>
            <a:ext cx="14323602" cy="24893839"/>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MX"/>
          </a:p>
        </p:txBody>
      </p:sp>
      <p:sp>
        <p:nvSpPr>
          <p:cNvPr id="8" name="Rectangle 5"/>
          <p:cNvSpPr>
            <a:spLocks noGrp="1" noChangeArrowheads="1"/>
          </p:cNvSpPr>
          <p:nvPr>
            <p:ph type="ftr" sz="quarter" idx="11"/>
          </p:nvPr>
        </p:nvSpPr>
        <p:spPr>
          <a:ln/>
        </p:spPr>
        <p:txBody>
          <a:bodyPr/>
          <a:lstStyle>
            <a:lvl1pPr>
              <a:defRPr/>
            </a:lvl1pPr>
          </a:lstStyle>
          <a:p>
            <a:pPr>
              <a:defRPr/>
            </a:pPr>
            <a:endParaRPr lang="es-MX"/>
          </a:p>
        </p:txBody>
      </p:sp>
      <p:sp>
        <p:nvSpPr>
          <p:cNvPr id="9" name="Rectangle 6"/>
          <p:cNvSpPr>
            <a:spLocks noGrp="1" noChangeArrowheads="1"/>
          </p:cNvSpPr>
          <p:nvPr>
            <p:ph type="sldNum" sz="quarter" idx="12"/>
          </p:nvPr>
        </p:nvSpPr>
        <p:spPr>
          <a:ln/>
        </p:spPr>
        <p:txBody>
          <a:bodyPr/>
          <a:lstStyle>
            <a:lvl1pPr>
              <a:defRPr/>
            </a:lvl1pPr>
          </a:lstStyle>
          <a:p>
            <a:pPr>
              <a:defRPr/>
            </a:pPr>
            <a:fld id="{62645F58-3673-4763-9923-A86F4CFC7452}" type="slidenum">
              <a:rPr lang="fr-FR"/>
              <a:pPr>
                <a:defRPr/>
              </a:pPr>
              <a:t>‹Nº›</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MX"/>
          </a:p>
        </p:txBody>
      </p:sp>
      <p:sp>
        <p:nvSpPr>
          <p:cNvPr id="4" name="Rectangle 5"/>
          <p:cNvSpPr>
            <a:spLocks noGrp="1" noChangeArrowheads="1"/>
          </p:cNvSpPr>
          <p:nvPr>
            <p:ph type="ftr" sz="quarter" idx="11"/>
          </p:nvPr>
        </p:nvSpPr>
        <p:spPr>
          <a:ln/>
        </p:spPr>
        <p:txBody>
          <a:bodyPr/>
          <a:lstStyle>
            <a:lvl1pPr>
              <a:defRPr/>
            </a:lvl1pPr>
          </a:lstStyle>
          <a:p>
            <a:pPr>
              <a:defRPr/>
            </a:pPr>
            <a:endParaRPr lang="es-MX"/>
          </a:p>
        </p:txBody>
      </p:sp>
      <p:sp>
        <p:nvSpPr>
          <p:cNvPr id="5" name="Rectangle 6"/>
          <p:cNvSpPr>
            <a:spLocks noGrp="1" noChangeArrowheads="1"/>
          </p:cNvSpPr>
          <p:nvPr>
            <p:ph type="sldNum" sz="quarter" idx="12"/>
          </p:nvPr>
        </p:nvSpPr>
        <p:spPr>
          <a:ln/>
        </p:spPr>
        <p:txBody>
          <a:bodyPr/>
          <a:lstStyle>
            <a:lvl1pPr>
              <a:defRPr/>
            </a:lvl1pPr>
          </a:lstStyle>
          <a:p>
            <a:pPr>
              <a:defRPr/>
            </a:pPr>
            <a:fld id="{4A0B249D-083C-4D75-84C9-62BED53BEE2E}" type="slidenum">
              <a:rPr lang="fr-FR"/>
              <a:pPr>
                <a:defRPr/>
              </a:pPr>
              <a:t>‹Nº›</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MX"/>
          </a:p>
        </p:txBody>
      </p:sp>
      <p:sp>
        <p:nvSpPr>
          <p:cNvPr id="3" name="Rectangle 5"/>
          <p:cNvSpPr>
            <a:spLocks noGrp="1" noChangeArrowheads="1"/>
          </p:cNvSpPr>
          <p:nvPr>
            <p:ph type="ftr" sz="quarter" idx="11"/>
          </p:nvPr>
        </p:nvSpPr>
        <p:spPr>
          <a:ln/>
        </p:spPr>
        <p:txBody>
          <a:bodyPr/>
          <a:lstStyle>
            <a:lvl1pPr>
              <a:defRPr/>
            </a:lvl1pPr>
          </a:lstStyle>
          <a:p>
            <a:pPr>
              <a:defRPr/>
            </a:pPr>
            <a:endParaRPr lang="es-MX"/>
          </a:p>
        </p:txBody>
      </p:sp>
      <p:sp>
        <p:nvSpPr>
          <p:cNvPr id="4" name="Rectangle 6"/>
          <p:cNvSpPr>
            <a:spLocks noGrp="1" noChangeArrowheads="1"/>
          </p:cNvSpPr>
          <p:nvPr>
            <p:ph type="sldNum" sz="quarter" idx="12"/>
          </p:nvPr>
        </p:nvSpPr>
        <p:spPr>
          <a:ln/>
        </p:spPr>
        <p:txBody>
          <a:bodyPr/>
          <a:lstStyle>
            <a:lvl1pPr>
              <a:defRPr/>
            </a:lvl1pPr>
          </a:lstStyle>
          <a:p>
            <a:pPr>
              <a:defRPr/>
            </a:pPr>
            <a:fld id="{52724EF3-2D4B-40F3-9DCB-34BC5941056D}" type="slidenum">
              <a:rPr lang="fr-FR"/>
              <a:pPr>
                <a:defRPr/>
              </a:pPr>
              <a:t>‹Nº›</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02" y="1720034"/>
            <a:ext cx="10661271" cy="7320369"/>
          </a:xfrm>
        </p:spPr>
        <p:txBody>
          <a:bodyPr anchor="b"/>
          <a:lstStyle>
            <a:lvl1pPr algn="l">
              <a:defRPr sz="2100" b="1"/>
            </a:lvl1pPr>
          </a:lstStyle>
          <a:p>
            <a:r>
              <a:rPr lang="es-ES"/>
              <a:t>Haga clic para modificar el estilo de título del patrón</a:t>
            </a:r>
          </a:p>
        </p:txBody>
      </p:sp>
      <p:sp>
        <p:nvSpPr>
          <p:cNvPr id="3" name="2 Marcador de contenido"/>
          <p:cNvSpPr>
            <a:spLocks noGrp="1"/>
          </p:cNvSpPr>
          <p:nvPr>
            <p:ph idx="1"/>
          </p:nvPr>
        </p:nvSpPr>
        <p:spPr>
          <a:xfrm>
            <a:off x="12669647" y="1720034"/>
            <a:ext cx="18114201" cy="36875154"/>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1620202" y="9040403"/>
            <a:ext cx="10661271" cy="29554785"/>
          </a:xfrm>
        </p:spPr>
        <p:txBody>
          <a:bodyPr/>
          <a:lstStyle>
            <a:lvl1pPr marL="0" indent="0">
              <a:buNone/>
              <a:defRPr sz="1500"/>
            </a:lvl1pPr>
            <a:lvl2pPr marL="477500" indent="0">
              <a:buNone/>
              <a:defRPr sz="1300"/>
            </a:lvl2pPr>
            <a:lvl3pPr marL="954999" indent="0">
              <a:buNone/>
              <a:defRPr sz="1000"/>
            </a:lvl3pPr>
            <a:lvl4pPr marL="1432499" indent="0">
              <a:buNone/>
              <a:defRPr sz="900"/>
            </a:lvl4pPr>
            <a:lvl5pPr marL="1909999" indent="0">
              <a:buNone/>
              <a:defRPr sz="900"/>
            </a:lvl5pPr>
            <a:lvl6pPr marL="2387498" indent="0">
              <a:buNone/>
              <a:defRPr sz="900"/>
            </a:lvl6pPr>
            <a:lvl7pPr marL="2864998" indent="0">
              <a:buNone/>
              <a:defRPr sz="900"/>
            </a:lvl7pPr>
            <a:lvl8pPr marL="3342498" indent="0">
              <a:buNone/>
              <a:defRPr sz="900"/>
            </a:lvl8pPr>
            <a:lvl9pPr marL="3819997"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pPr>
              <a:defRPr/>
            </a:pPr>
            <a:fld id="{A3E520CB-0AD4-4883-866C-827858455A65}" type="slidenum">
              <a:rPr lang="fr-FR"/>
              <a:pPr>
                <a:defRPr/>
              </a:pPr>
              <a:t>‹Nº›</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0857" y="30243780"/>
            <a:ext cx="19442430" cy="3570992"/>
          </a:xfrm>
        </p:spPr>
        <p:txBody>
          <a:bodyPr anchor="b"/>
          <a:lstStyle>
            <a:lvl1pPr algn="l">
              <a:defRPr sz="2100" b="1"/>
            </a:lvl1pPr>
          </a:lstStyle>
          <a:p>
            <a:r>
              <a:rPr lang="es-ES"/>
              <a:t>Haga clic para modificar el estilo de título del patrón</a:t>
            </a:r>
          </a:p>
        </p:txBody>
      </p:sp>
      <p:sp>
        <p:nvSpPr>
          <p:cNvPr id="3" name="2 Marcador de posición de imagen"/>
          <p:cNvSpPr>
            <a:spLocks noGrp="1"/>
          </p:cNvSpPr>
          <p:nvPr>
            <p:ph type="pic" idx="1"/>
          </p:nvPr>
        </p:nvSpPr>
        <p:spPr>
          <a:xfrm>
            <a:off x="6350857" y="3860665"/>
            <a:ext cx="19442430" cy="25923240"/>
          </a:xfrm>
        </p:spPr>
        <p:txBody>
          <a:bodyPr/>
          <a:lstStyle>
            <a:lvl1pPr marL="0" indent="0">
              <a:buNone/>
              <a:defRPr sz="3300"/>
            </a:lvl1pPr>
            <a:lvl2pPr marL="477500" indent="0">
              <a:buNone/>
              <a:defRPr sz="2900"/>
            </a:lvl2pPr>
            <a:lvl3pPr marL="954999" indent="0">
              <a:buNone/>
              <a:defRPr sz="2500"/>
            </a:lvl3pPr>
            <a:lvl4pPr marL="1432499" indent="0">
              <a:buNone/>
              <a:defRPr sz="2100"/>
            </a:lvl4pPr>
            <a:lvl5pPr marL="1909999" indent="0">
              <a:buNone/>
              <a:defRPr sz="2100"/>
            </a:lvl5pPr>
            <a:lvl6pPr marL="2387498" indent="0">
              <a:buNone/>
              <a:defRPr sz="2100"/>
            </a:lvl6pPr>
            <a:lvl7pPr marL="2864998" indent="0">
              <a:buNone/>
              <a:defRPr sz="2100"/>
            </a:lvl7pPr>
            <a:lvl8pPr marL="3342498" indent="0">
              <a:buNone/>
              <a:defRPr sz="2100"/>
            </a:lvl8pPr>
            <a:lvl9pPr marL="3819997" indent="0">
              <a:buNone/>
              <a:defRPr sz="2100"/>
            </a:lvl9pPr>
          </a:lstStyle>
          <a:p>
            <a:pPr lvl="0"/>
            <a:endParaRPr lang="es-ES" noProof="0"/>
          </a:p>
        </p:txBody>
      </p:sp>
      <p:sp>
        <p:nvSpPr>
          <p:cNvPr id="4" name="3 Marcador de texto"/>
          <p:cNvSpPr>
            <a:spLocks noGrp="1"/>
          </p:cNvSpPr>
          <p:nvPr>
            <p:ph type="body" sz="half" idx="2"/>
          </p:nvPr>
        </p:nvSpPr>
        <p:spPr>
          <a:xfrm>
            <a:off x="6350857" y="33814772"/>
            <a:ext cx="19442430" cy="5070088"/>
          </a:xfrm>
        </p:spPr>
        <p:txBody>
          <a:bodyPr/>
          <a:lstStyle>
            <a:lvl1pPr marL="0" indent="0">
              <a:buNone/>
              <a:defRPr sz="1500"/>
            </a:lvl1pPr>
            <a:lvl2pPr marL="477500" indent="0">
              <a:buNone/>
              <a:defRPr sz="1300"/>
            </a:lvl2pPr>
            <a:lvl3pPr marL="954999" indent="0">
              <a:buNone/>
              <a:defRPr sz="1000"/>
            </a:lvl3pPr>
            <a:lvl4pPr marL="1432499" indent="0">
              <a:buNone/>
              <a:defRPr sz="900"/>
            </a:lvl4pPr>
            <a:lvl5pPr marL="1909999" indent="0">
              <a:buNone/>
              <a:defRPr sz="900"/>
            </a:lvl5pPr>
            <a:lvl6pPr marL="2387498" indent="0">
              <a:buNone/>
              <a:defRPr sz="900"/>
            </a:lvl6pPr>
            <a:lvl7pPr marL="2864998" indent="0">
              <a:buNone/>
              <a:defRPr sz="900"/>
            </a:lvl7pPr>
            <a:lvl8pPr marL="3342498" indent="0">
              <a:buNone/>
              <a:defRPr sz="900"/>
            </a:lvl8pPr>
            <a:lvl9pPr marL="3819997"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pPr>
              <a:defRPr/>
            </a:pPr>
            <a:fld id="{9C2D977F-6181-4DCF-8E8C-7D8C7742B635}" type="slidenum">
              <a:rPr lang="fr-FR"/>
              <a:pPr>
                <a:defRPr/>
              </a:pPr>
              <a:t>‹Nº›</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430304" y="3841026"/>
            <a:ext cx="27543443" cy="7200900"/>
          </a:xfrm>
          <a:prstGeom prst="rect">
            <a:avLst/>
          </a:prstGeom>
          <a:noFill/>
          <a:ln w="9525">
            <a:noFill/>
            <a:miter lim="800000"/>
            <a:headEnd/>
            <a:tailEnd/>
          </a:ln>
        </p:spPr>
        <p:txBody>
          <a:bodyPr vert="horz" wrap="square" lIns="432005" tIns="216003" rIns="432005" bIns="216003" numCol="1" anchor="ctr" anchorCtr="0" compatLnSpc="1">
            <a:prstTxWarp prst="textNoShape">
              <a:avLst/>
            </a:prstTxWarp>
          </a:bodyPr>
          <a:lstStyle/>
          <a:p>
            <a:pPr lvl="0"/>
            <a:r>
              <a:rPr lang="fr-FR"/>
              <a:t>Cliquez pour modifier le style du titre du masque</a:t>
            </a:r>
          </a:p>
        </p:txBody>
      </p:sp>
      <p:sp>
        <p:nvSpPr>
          <p:cNvPr id="2051" name="Rectangle 3"/>
          <p:cNvSpPr>
            <a:spLocks noGrp="1" noChangeArrowheads="1"/>
          </p:cNvSpPr>
          <p:nvPr>
            <p:ph type="body" idx="1"/>
          </p:nvPr>
        </p:nvSpPr>
        <p:spPr bwMode="auto">
          <a:xfrm>
            <a:off x="2430304" y="12482106"/>
            <a:ext cx="27543443" cy="25923240"/>
          </a:xfrm>
          <a:prstGeom prst="rect">
            <a:avLst/>
          </a:prstGeom>
          <a:noFill/>
          <a:ln w="9525">
            <a:noFill/>
            <a:miter lim="800000"/>
            <a:headEnd/>
            <a:tailEnd/>
          </a:ln>
        </p:spPr>
        <p:txBody>
          <a:bodyPr vert="horz" wrap="square" lIns="432005" tIns="216003" rIns="432005" bIns="216003"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2430304" y="39364375"/>
            <a:ext cx="6750844" cy="2880360"/>
          </a:xfrm>
          <a:prstGeom prst="rect">
            <a:avLst/>
          </a:prstGeom>
          <a:noFill/>
          <a:ln w="9525">
            <a:noFill/>
            <a:miter lim="800000"/>
            <a:headEnd/>
            <a:tailEnd/>
          </a:ln>
          <a:effectLst/>
        </p:spPr>
        <p:txBody>
          <a:bodyPr vert="horz" wrap="square" lIns="432005" tIns="216003" rIns="432005" bIns="216003" numCol="1" anchor="t" anchorCtr="0" compatLnSpc="1">
            <a:prstTxWarp prst="textNoShape">
              <a:avLst/>
            </a:prstTxWarp>
          </a:bodyPr>
          <a:lstStyle>
            <a:lvl1pPr>
              <a:defRPr sz="6600"/>
            </a:lvl1pPr>
          </a:lstStyle>
          <a:p>
            <a:pPr>
              <a:defRPr/>
            </a:pPr>
            <a:endParaRPr lang="es-MX"/>
          </a:p>
        </p:txBody>
      </p:sp>
      <p:sp>
        <p:nvSpPr>
          <p:cNvPr id="1029" name="Rectangle 5"/>
          <p:cNvSpPr>
            <a:spLocks noGrp="1" noChangeArrowheads="1"/>
          </p:cNvSpPr>
          <p:nvPr>
            <p:ph type="ftr" sz="quarter" idx="3"/>
          </p:nvPr>
        </p:nvSpPr>
        <p:spPr bwMode="auto">
          <a:xfrm>
            <a:off x="11071384" y="39364375"/>
            <a:ext cx="10261283" cy="2880360"/>
          </a:xfrm>
          <a:prstGeom prst="rect">
            <a:avLst/>
          </a:prstGeom>
          <a:noFill/>
          <a:ln w="9525">
            <a:noFill/>
            <a:miter lim="800000"/>
            <a:headEnd/>
            <a:tailEnd/>
          </a:ln>
          <a:effectLst/>
        </p:spPr>
        <p:txBody>
          <a:bodyPr vert="horz" wrap="square" lIns="432005" tIns="216003" rIns="432005" bIns="216003" numCol="1" anchor="t" anchorCtr="0" compatLnSpc="1">
            <a:prstTxWarp prst="textNoShape">
              <a:avLst/>
            </a:prstTxWarp>
          </a:bodyPr>
          <a:lstStyle>
            <a:lvl1pPr algn="ctr">
              <a:defRPr sz="6600"/>
            </a:lvl1pPr>
          </a:lstStyle>
          <a:p>
            <a:pPr>
              <a:defRPr/>
            </a:pPr>
            <a:endParaRPr lang="es-MX"/>
          </a:p>
        </p:txBody>
      </p:sp>
      <p:sp>
        <p:nvSpPr>
          <p:cNvPr id="1030" name="Rectangle 6"/>
          <p:cNvSpPr>
            <a:spLocks noGrp="1" noChangeArrowheads="1"/>
          </p:cNvSpPr>
          <p:nvPr>
            <p:ph type="sldNum" sz="quarter" idx="4"/>
          </p:nvPr>
        </p:nvSpPr>
        <p:spPr bwMode="auto">
          <a:xfrm>
            <a:off x="23222902" y="39364375"/>
            <a:ext cx="6750844" cy="2880360"/>
          </a:xfrm>
          <a:prstGeom prst="rect">
            <a:avLst/>
          </a:prstGeom>
          <a:noFill/>
          <a:ln w="9525">
            <a:noFill/>
            <a:miter lim="800000"/>
            <a:headEnd/>
            <a:tailEnd/>
          </a:ln>
          <a:effectLst/>
        </p:spPr>
        <p:txBody>
          <a:bodyPr vert="horz" wrap="square" lIns="432005" tIns="216003" rIns="432005" bIns="216003" numCol="1" anchor="t" anchorCtr="0" compatLnSpc="1">
            <a:prstTxWarp prst="textNoShape">
              <a:avLst/>
            </a:prstTxWarp>
          </a:bodyPr>
          <a:lstStyle>
            <a:lvl1pPr algn="r">
              <a:defRPr sz="6600"/>
            </a:lvl1pPr>
          </a:lstStyle>
          <a:p>
            <a:pPr>
              <a:defRPr/>
            </a:pPr>
            <a:fld id="{D85871BB-6603-4686-9251-FBE318013CB2}" type="slidenum">
              <a:rPr lang="fr-FR"/>
              <a:pPr>
                <a:defRPr/>
              </a:pPr>
              <a:t>‹Nº›</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051" rtl="0" eaLnBrk="0" fontAlgn="base" hangingPunct="0">
        <a:spcBef>
          <a:spcPct val="0"/>
        </a:spcBef>
        <a:spcAft>
          <a:spcPct val="0"/>
        </a:spcAft>
        <a:defRPr sz="20800">
          <a:solidFill>
            <a:schemeClr val="tx2"/>
          </a:solidFill>
          <a:latin typeface="+mj-lt"/>
          <a:ea typeface="+mj-ea"/>
          <a:cs typeface="+mj-cs"/>
        </a:defRPr>
      </a:lvl1pPr>
      <a:lvl2pPr algn="ctr" defTabSz="4319051" rtl="0" eaLnBrk="0" fontAlgn="base" hangingPunct="0">
        <a:spcBef>
          <a:spcPct val="0"/>
        </a:spcBef>
        <a:spcAft>
          <a:spcPct val="0"/>
        </a:spcAft>
        <a:defRPr sz="20800">
          <a:solidFill>
            <a:schemeClr val="tx2"/>
          </a:solidFill>
          <a:latin typeface="Times New Roman" pitchFamily="18" charset="0"/>
        </a:defRPr>
      </a:lvl2pPr>
      <a:lvl3pPr algn="ctr" defTabSz="4319051" rtl="0" eaLnBrk="0" fontAlgn="base" hangingPunct="0">
        <a:spcBef>
          <a:spcPct val="0"/>
        </a:spcBef>
        <a:spcAft>
          <a:spcPct val="0"/>
        </a:spcAft>
        <a:defRPr sz="20800">
          <a:solidFill>
            <a:schemeClr val="tx2"/>
          </a:solidFill>
          <a:latin typeface="Times New Roman" pitchFamily="18" charset="0"/>
        </a:defRPr>
      </a:lvl3pPr>
      <a:lvl4pPr algn="ctr" defTabSz="4319051" rtl="0" eaLnBrk="0" fontAlgn="base" hangingPunct="0">
        <a:spcBef>
          <a:spcPct val="0"/>
        </a:spcBef>
        <a:spcAft>
          <a:spcPct val="0"/>
        </a:spcAft>
        <a:defRPr sz="20800">
          <a:solidFill>
            <a:schemeClr val="tx2"/>
          </a:solidFill>
          <a:latin typeface="Times New Roman" pitchFamily="18" charset="0"/>
        </a:defRPr>
      </a:lvl4pPr>
      <a:lvl5pPr algn="ctr" defTabSz="4319051" rtl="0" eaLnBrk="0" fontAlgn="base" hangingPunct="0">
        <a:spcBef>
          <a:spcPct val="0"/>
        </a:spcBef>
        <a:spcAft>
          <a:spcPct val="0"/>
        </a:spcAft>
        <a:defRPr sz="20800">
          <a:solidFill>
            <a:schemeClr val="tx2"/>
          </a:solidFill>
          <a:latin typeface="Times New Roman" pitchFamily="18" charset="0"/>
        </a:defRPr>
      </a:lvl5pPr>
      <a:lvl6pPr marL="477500" algn="ctr" defTabSz="4319051" rtl="0" eaLnBrk="0" fontAlgn="base" hangingPunct="0">
        <a:spcBef>
          <a:spcPct val="0"/>
        </a:spcBef>
        <a:spcAft>
          <a:spcPct val="0"/>
        </a:spcAft>
        <a:defRPr sz="20800">
          <a:solidFill>
            <a:schemeClr val="tx2"/>
          </a:solidFill>
          <a:latin typeface="Times New Roman" pitchFamily="18" charset="0"/>
        </a:defRPr>
      </a:lvl6pPr>
      <a:lvl7pPr marL="954999" algn="ctr" defTabSz="4319051" rtl="0" eaLnBrk="0" fontAlgn="base" hangingPunct="0">
        <a:spcBef>
          <a:spcPct val="0"/>
        </a:spcBef>
        <a:spcAft>
          <a:spcPct val="0"/>
        </a:spcAft>
        <a:defRPr sz="20800">
          <a:solidFill>
            <a:schemeClr val="tx2"/>
          </a:solidFill>
          <a:latin typeface="Times New Roman" pitchFamily="18" charset="0"/>
        </a:defRPr>
      </a:lvl7pPr>
      <a:lvl8pPr marL="1432499" algn="ctr" defTabSz="4319051" rtl="0" eaLnBrk="0" fontAlgn="base" hangingPunct="0">
        <a:spcBef>
          <a:spcPct val="0"/>
        </a:spcBef>
        <a:spcAft>
          <a:spcPct val="0"/>
        </a:spcAft>
        <a:defRPr sz="20800">
          <a:solidFill>
            <a:schemeClr val="tx2"/>
          </a:solidFill>
          <a:latin typeface="Times New Roman" pitchFamily="18" charset="0"/>
        </a:defRPr>
      </a:lvl8pPr>
      <a:lvl9pPr marL="1909999" algn="ctr" defTabSz="4319051" rtl="0" eaLnBrk="0" fontAlgn="base" hangingPunct="0">
        <a:spcBef>
          <a:spcPct val="0"/>
        </a:spcBef>
        <a:spcAft>
          <a:spcPct val="0"/>
        </a:spcAft>
        <a:defRPr sz="20800">
          <a:solidFill>
            <a:schemeClr val="tx2"/>
          </a:solidFill>
          <a:latin typeface="Times New Roman" pitchFamily="18" charset="0"/>
        </a:defRPr>
      </a:lvl9pPr>
    </p:titleStyle>
    <p:bodyStyle>
      <a:lvl1pPr marL="1619852" indent="-1619852" algn="l" defTabSz="4319051" rtl="0" eaLnBrk="0" fontAlgn="base" hangingPunct="0">
        <a:spcBef>
          <a:spcPct val="20000"/>
        </a:spcBef>
        <a:spcAft>
          <a:spcPct val="0"/>
        </a:spcAft>
        <a:buChar char="•"/>
        <a:defRPr sz="15100">
          <a:solidFill>
            <a:schemeClr val="tx1"/>
          </a:solidFill>
          <a:latin typeface="+mn-lt"/>
          <a:ea typeface="+mn-ea"/>
          <a:cs typeface="+mn-cs"/>
        </a:defRPr>
      </a:lvl1pPr>
      <a:lvl2pPr marL="3509955" indent="-1349600" algn="l" defTabSz="4319051" rtl="0" eaLnBrk="0" fontAlgn="base" hangingPunct="0">
        <a:spcBef>
          <a:spcPct val="20000"/>
        </a:spcBef>
        <a:spcAft>
          <a:spcPct val="0"/>
        </a:spcAft>
        <a:buChar char="–"/>
        <a:defRPr sz="13300">
          <a:solidFill>
            <a:schemeClr val="tx1"/>
          </a:solidFill>
          <a:latin typeface="+mn-lt"/>
        </a:defRPr>
      </a:lvl2pPr>
      <a:lvl3pPr marL="5400058" indent="-1081006" algn="l" defTabSz="4319051" rtl="0" eaLnBrk="0" fontAlgn="base" hangingPunct="0">
        <a:spcBef>
          <a:spcPct val="20000"/>
        </a:spcBef>
        <a:spcAft>
          <a:spcPct val="0"/>
        </a:spcAft>
        <a:buChar char="•"/>
        <a:defRPr sz="11300">
          <a:solidFill>
            <a:schemeClr val="tx1"/>
          </a:solidFill>
          <a:latin typeface="+mn-lt"/>
        </a:defRPr>
      </a:lvl3pPr>
      <a:lvl4pPr marL="7560412" indent="-1081006" algn="l" defTabSz="4319051" rtl="0" eaLnBrk="0" fontAlgn="base" hangingPunct="0">
        <a:spcBef>
          <a:spcPct val="20000"/>
        </a:spcBef>
        <a:spcAft>
          <a:spcPct val="0"/>
        </a:spcAft>
        <a:buChar char="–"/>
        <a:defRPr sz="9500">
          <a:solidFill>
            <a:schemeClr val="tx1"/>
          </a:solidFill>
          <a:latin typeface="+mn-lt"/>
        </a:defRPr>
      </a:lvl4pPr>
      <a:lvl5pPr marL="9720767" indent="-1081006" algn="l" defTabSz="4319051" rtl="0" eaLnBrk="0" fontAlgn="base" hangingPunct="0">
        <a:spcBef>
          <a:spcPct val="20000"/>
        </a:spcBef>
        <a:spcAft>
          <a:spcPct val="0"/>
        </a:spcAft>
        <a:buChar char="»"/>
        <a:defRPr sz="9500">
          <a:solidFill>
            <a:schemeClr val="tx1"/>
          </a:solidFill>
          <a:latin typeface="+mn-lt"/>
        </a:defRPr>
      </a:lvl5pPr>
      <a:lvl6pPr marL="10198266" indent="-1081006" algn="l" defTabSz="4319051" rtl="0" eaLnBrk="0" fontAlgn="base" hangingPunct="0">
        <a:spcBef>
          <a:spcPct val="20000"/>
        </a:spcBef>
        <a:spcAft>
          <a:spcPct val="0"/>
        </a:spcAft>
        <a:buChar char="»"/>
        <a:defRPr sz="9500">
          <a:solidFill>
            <a:schemeClr val="tx1"/>
          </a:solidFill>
          <a:latin typeface="+mn-lt"/>
        </a:defRPr>
      </a:lvl6pPr>
      <a:lvl7pPr marL="10675766" indent="-1081006" algn="l" defTabSz="4319051" rtl="0" eaLnBrk="0" fontAlgn="base" hangingPunct="0">
        <a:spcBef>
          <a:spcPct val="20000"/>
        </a:spcBef>
        <a:spcAft>
          <a:spcPct val="0"/>
        </a:spcAft>
        <a:buChar char="»"/>
        <a:defRPr sz="9500">
          <a:solidFill>
            <a:schemeClr val="tx1"/>
          </a:solidFill>
          <a:latin typeface="+mn-lt"/>
        </a:defRPr>
      </a:lvl7pPr>
      <a:lvl8pPr marL="11153266" indent="-1081006" algn="l" defTabSz="4319051" rtl="0" eaLnBrk="0" fontAlgn="base" hangingPunct="0">
        <a:spcBef>
          <a:spcPct val="20000"/>
        </a:spcBef>
        <a:spcAft>
          <a:spcPct val="0"/>
        </a:spcAft>
        <a:buChar char="»"/>
        <a:defRPr sz="9500">
          <a:solidFill>
            <a:schemeClr val="tx1"/>
          </a:solidFill>
          <a:latin typeface="+mn-lt"/>
        </a:defRPr>
      </a:lvl8pPr>
      <a:lvl9pPr marL="11630765" indent="-1081006" algn="l" defTabSz="4319051" rtl="0" eaLnBrk="0" fontAlgn="base" hangingPunct="0">
        <a:spcBef>
          <a:spcPct val="20000"/>
        </a:spcBef>
        <a:spcAft>
          <a:spcPct val="0"/>
        </a:spcAft>
        <a:buChar char="»"/>
        <a:defRPr sz="9500">
          <a:solidFill>
            <a:schemeClr val="tx1"/>
          </a:solidFill>
          <a:latin typeface="+mn-lt"/>
        </a:defRPr>
      </a:lvl9pPr>
    </p:bodyStyle>
    <p:otherStyle>
      <a:defPPr>
        <a:defRPr lang="es-ES"/>
      </a:defPPr>
      <a:lvl1pPr marL="0" algn="l" defTabSz="954999" rtl="0" eaLnBrk="1" latinLnBrk="0" hangingPunct="1">
        <a:defRPr sz="1900" kern="1200">
          <a:solidFill>
            <a:schemeClr val="tx1"/>
          </a:solidFill>
          <a:latin typeface="+mn-lt"/>
          <a:ea typeface="+mn-ea"/>
          <a:cs typeface="+mn-cs"/>
        </a:defRPr>
      </a:lvl1pPr>
      <a:lvl2pPr marL="477500" algn="l" defTabSz="954999" rtl="0" eaLnBrk="1" latinLnBrk="0" hangingPunct="1">
        <a:defRPr sz="1900" kern="1200">
          <a:solidFill>
            <a:schemeClr val="tx1"/>
          </a:solidFill>
          <a:latin typeface="+mn-lt"/>
          <a:ea typeface="+mn-ea"/>
          <a:cs typeface="+mn-cs"/>
        </a:defRPr>
      </a:lvl2pPr>
      <a:lvl3pPr marL="954999" algn="l" defTabSz="954999" rtl="0" eaLnBrk="1" latinLnBrk="0" hangingPunct="1">
        <a:defRPr sz="1900" kern="1200">
          <a:solidFill>
            <a:schemeClr val="tx1"/>
          </a:solidFill>
          <a:latin typeface="+mn-lt"/>
          <a:ea typeface="+mn-ea"/>
          <a:cs typeface="+mn-cs"/>
        </a:defRPr>
      </a:lvl3pPr>
      <a:lvl4pPr marL="1432499" algn="l" defTabSz="954999" rtl="0" eaLnBrk="1" latinLnBrk="0" hangingPunct="1">
        <a:defRPr sz="1900" kern="1200">
          <a:solidFill>
            <a:schemeClr val="tx1"/>
          </a:solidFill>
          <a:latin typeface="+mn-lt"/>
          <a:ea typeface="+mn-ea"/>
          <a:cs typeface="+mn-cs"/>
        </a:defRPr>
      </a:lvl4pPr>
      <a:lvl5pPr marL="1909999" algn="l" defTabSz="954999" rtl="0" eaLnBrk="1" latinLnBrk="0" hangingPunct="1">
        <a:defRPr sz="1900" kern="1200">
          <a:solidFill>
            <a:schemeClr val="tx1"/>
          </a:solidFill>
          <a:latin typeface="+mn-lt"/>
          <a:ea typeface="+mn-ea"/>
          <a:cs typeface="+mn-cs"/>
        </a:defRPr>
      </a:lvl5pPr>
      <a:lvl6pPr marL="2387498" algn="l" defTabSz="954999" rtl="0" eaLnBrk="1" latinLnBrk="0" hangingPunct="1">
        <a:defRPr sz="1900" kern="1200">
          <a:solidFill>
            <a:schemeClr val="tx1"/>
          </a:solidFill>
          <a:latin typeface="+mn-lt"/>
          <a:ea typeface="+mn-ea"/>
          <a:cs typeface="+mn-cs"/>
        </a:defRPr>
      </a:lvl6pPr>
      <a:lvl7pPr marL="2864998" algn="l" defTabSz="954999" rtl="0" eaLnBrk="1" latinLnBrk="0" hangingPunct="1">
        <a:defRPr sz="1900" kern="1200">
          <a:solidFill>
            <a:schemeClr val="tx1"/>
          </a:solidFill>
          <a:latin typeface="+mn-lt"/>
          <a:ea typeface="+mn-ea"/>
          <a:cs typeface="+mn-cs"/>
        </a:defRPr>
      </a:lvl7pPr>
      <a:lvl8pPr marL="3342498" algn="l" defTabSz="954999" rtl="0" eaLnBrk="1" latinLnBrk="0" hangingPunct="1">
        <a:defRPr sz="1900" kern="1200">
          <a:solidFill>
            <a:schemeClr val="tx1"/>
          </a:solidFill>
          <a:latin typeface="+mn-lt"/>
          <a:ea typeface="+mn-ea"/>
          <a:cs typeface="+mn-cs"/>
        </a:defRPr>
      </a:lvl8pPr>
      <a:lvl9pPr marL="3819997" algn="l" defTabSz="95499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87"/>
          <p:cNvSpPr txBox="1">
            <a:spLocks noChangeArrowheads="1"/>
          </p:cNvSpPr>
          <p:nvPr/>
        </p:nvSpPr>
        <p:spPr bwMode="auto">
          <a:xfrm>
            <a:off x="11665521" y="14361307"/>
            <a:ext cx="19298145" cy="19469517"/>
          </a:xfrm>
          <a:prstGeom prst="rect">
            <a:avLst/>
          </a:prstGeom>
          <a:ln w="25400">
            <a:solidFill>
              <a:schemeClr val="dk1"/>
            </a:solidFill>
            <a:headEnd/>
            <a:tailEnd/>
          </a:ln>
        </p:spPr>
        <p:style>
          <a:lnRef idx="2">
            <a:schemeClr val="dk1"/>
          </a:lnRef>
          <a:fillRef idx="1">
            <a:schemeClr val="lt1"/>
          </a:fillRef>
          <a:effectRef idx="0">
            <a:schemeClr val="dk1"/>
          </a:effectRef>
          <a:fontRef idx="minor">
            <a:schemeClr val="dk1"/>
          </a:fontRef>
        </p:style>
        <p:txBody>
          <a:bodyPr lIns="88510" tIns="44254" rIns="88510" bIns="44254"/>
          <a:lstStyle/>
          <a:p>
            <a:pPr marL="198958" lvl="1" algn="just" defTabSz="885364">
              <a:buClr>
                <a:srgbClr val="FF0000"/>
              </a:buClr>
            </a:pPr>
            <a:endParaRPr lang="es-MX" sz="2900" dirty="0"/>
          </a:p>
        </p:txBody>
      </p:sp>
      <p:pic>
        <p:nvPicPr>
          <p:cNvPr id="54" name="Imagen 53">
            <a:extLst>
              <a:ext uri="{FF2B5EF4-FFF2-40B4-BE49-F238E27FC236}">
                <a16:creationId xmlns:a16="http://schemas.microsoft.com/office/drawing/2014/main" id="{CBBDCC2F-9B38-D9ED-3C26-72B817546378}"/>
              </a:ext>
            </a:extLst>
          </p:cNvPr>
          <p:cNvPicPr>
            <a:picLocks noChangeAspect="1"/>
          </p:cNvPicPr>
          <p:nvPr/>
        </p:nvPicPr>
        <p:blipFill>
          <a:blip r:embed="rId3"/>
          <a:srcRect r="1728" b="14127"/>
          <a:stretch/>
        </p:blipFill>
        <p:spPr>
          <a:xfrm>
            <a:off x="17139766" y="24882335"/>
            <a:ext cx="13542162" cy="3922814"/>
          </a:xfrm>
          <a:prstGeom prst="rect">
            <a:avLst/>
          </a:prstGeom>
        </p:spPr>
      </p:pic>
      <p:sp>
        <p:nvSpPr>
          <p:cNvPr id="1028" name="Text Box 6"/>
          <p:cNvSpPr txBox="1">
            <a:spLocks noChangeArrowheads="1"/>
          </p:cNvSpPr>
          <p:nvPr/>
        </p:nvSpPr>
        <p:spPr bwMode="auto">
          <a:xfrm>
            <a:off x="1594545" y="13579444"/>
            <a:ext cx="9144000" cy="3591555"/>
          </a:xfrm>
          <a:prstGeom prst="rect">
            <a:avLst/>
          </a:prstGeom>
          <a:ln w="25400">
            <a:headEnd/>
            <a:tailEnd/>
          </a:ln>
        </p:spPr>
        <p:style>
          <a:lnRef idx="2">
            <a:schemeClr val="dk1"/>
          </a:lnRef>
          <a:fillRef idx="1">
            <a:schemeClr val="lt1"/>
          </a:fillRef>
          <a:effectRef idx="0">
            <a:schemeClr val="dk1"/>
          </a:effectRef>
          <a:fontRef idx="minor">
            <a:schemeClr val="dk1"/>
          </a:fontRef>
        </p:style>
        <p:txBody>
          <a:bodyPr lIns="88510" tIns="44254" rIns="88510" bIns="44254"/>
          <a:lstStyle/>
          <a:p>
            <a:pPr marL="198958" lvl="1" algn="just" defTabSz="885364">
              <a:buClr>
                <a:srgbClr val="FF0000"/>
              </a:buClr>
            </a:pPr>
            <a:endParaRPr lang="es-MX" sz="2900" dirty="0"/>
          </a:p>
        </p:txBody>
      </p:sp>
      <p:sp>
        <p:nvSpPr>
          <p:cNvPr id="1029" name="Text Box 7"/>
          <p:cNvSpPr txBox="1">
            <a:spLocks noChangeArrowheads="1"/>
          </p:cNvSpPr>
          <p:nvPr/>
        </p:nvSpPr>
        <p:spPr bwMode="auto">
          <a:xfrm>
            <a:off x="1516078" y="34087591"/>
            <a:ext cx="9144000" cy="4186277"/>
          </a:xfrm>
          <a:prstGeom prst="rect">
            <a:avLst/>
          </a:prstGeom>
          <a:noFill/>
          <a:ln w="25400">
            <a:solidFill>
              <a:schemeClr val="tx1"/>
            </a:solidFill>
            <a:miter lim="800000"/>
            <a:headEnd/>
            <a:tailEnd/>
          </a:ln>
        </p:spPr>
        <p:txBody>
          <a:bodyPr lIns="88510" tIns="44254" rIns="88510" bIns="44254"/>
          <a:lstStyle/>
          <a:p>
            <a:endParaRPr lang="fr-BE" b="1" dirty="0">
              <a:cs typeface="Times New Roman" pitchFamily="18" charset="0"/>
            </a:endParaRPr>
          </a:p>
        </p:txBody>
      </p:sp>
      <p:graphicFrame>
        <p:nvGraphicFramePr>
          <p:cNvPr id="1026" name="Object 0"/>
          <p:cNvGraphicFramePr>
            <a:graphicFrameLocks noChangeAspect="1"/>
          </p:cNvGraphicFramePr>
          <p:nvPr>
            <p:extLst>
              <p:ext uri="{D42A27DB-BD31-4B8C-83A1-F6EECF244321}">
                <p14:modId xmlns:p14="http://schemas.microsoft.com/office/powerpoint/2010/main" val="700390921"/>
              </p:ext>
            </p:extLst>
          </p:nvPr>
        </p:nvGraphicFramePr>
        <p:xfrm>
          <a:off x="15867858" y="21823514"/>
          <a:ext cx="668334" cy="648081"/>
        </p:xfrm>
        <a:graphic>
          <a:graphicData uri="http://schemas.openxmlformats.org/presentationml/2006/ole">
            <mc:AlternateContent xmlns:mc="http://schemas.openxmlformats.org/markup-compatibility/2006">
              <mc:Choice xmlns:v="urn:schemas-microsoft-com:vml" Requires="v">
                <p:oleObj name="Image Photo Editor" r:id="rId4" imgW="685714" imgH="685714" progId="">
                  <p:embed/>
                </p:oleObj>
              </mc:Choice>
              <mc:Fallback>
                <p:oleObj name="Image Photo Editor" r:id="rId4" imgW="685714" imgH="685714" progId="">
                  <p:embed/>
                  <p:pic>
                    <p:nvPicPr>
                      <p:cNvPr id="1026"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67858" y="21823514"/>
                        <a:ext cx="668334" cy="648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 Box 38"/>
          <p:cNvSpPr txBox="1">
            <a:spLocks noChangeArrowheads="1"/>
          </p:cNvSpPr>
          <p:nvPr/>
        </p:nvSpPr>
        <p:spPr bwMode="auto">
          <a:xfrm>
            <a:off x="1512393" y="26238653"/>
            <a:ext cx="9118702" cy="6399273"/>
          </a:xfrm>
          <a:prstGeom prst="rect">
            <a:avLst/>
          </a:prstGeom>
          <a:ln w="25400">
            <a:headEnd/>
            <a:tailEnd/>
          </a:ln>
        </p:spPr>
        <p:style>
          <a:lnRef idx="2">
            <a:schemeClr val="dk1"/>
          </a:lnRef>
          <a:fillRef idx="1">
            <a:schemeClr val="lt1"/>
          </a:fillRef>
          <a:effectRef idx="0">
            <a:schemeClr val="dk1"/>
          </a:effectRef>
          <a:fontRef idx="minor">
            <a:schemeClr val="dk1"/>
          </a:fontRef>
        </p:style>
        <p:txBody>
          <a:bodyPr lIns="88510" tIns="44254" rIns="88510" bIns="44254"/>
          <a:lstStyle/>
          <a:p>
            <a:pPr algn="just" defTabSz="885364">
              <a:buClr>
                <a:srgbClr val="FF0000"/>
              </a:buClr>
            </a:pPr>
            <a:endParaRPr lang="fr-FR" sz="2900" dirty="0">
              <a:solidFill>
                <a:srgbClr val="000000"/>
              </a:solidFill>
              <a:cs typeface="Times New Roman" pitchFamily="18" charset="0"/>
            </a:endParaRPr>
          </a:p>
        </p:txBody>
      </p:sp>
      <p:sp>
        <p:nvSpPr>
          <p:cNvPr id="1032" name="Text Box 39"/>
          <p:cNvSpPr txBox="1">
            <a:spLocks noChangeArrowheads="1"/>
          </p:cNvSpPr>
          <p:nvPr/>
        </p:nvSpPr>
        <p:spPr bwMode="auto">
          <a:xfrm>
            <a:off x="1584401" y="7025874"/>
            <a:ext cx="9154144"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wrap="none" lIns="88510" tIns="184684" rIns="88510" bIns="184684" anchor="ctr"/>
          <a:lstStyle/>
          <a:p>
            <a:pPr algn="ctr" defTabSz="885364">
              <a:defRPr/>
            </a:pPr>
            <a:r>
              <a:rPr lang="fr-FR" sz="5000" b="1" dirty="0">
                <a:solidFill>
                  <a:schemeClr val="bg1"/>
                </a:solidFill>
                <a:latin typeface="Arial" charset="0"/>
              </a:rPr>
              <a:t>Resumen</a:t>
            </a:r>
          </a:p>
        </p:txBody>
      </p:sp>
      <p:sp>
        <p:nvSpPr>
          <p:cNvPr id="1033" name="Text Box 40"/>
          <p:cNvSpPr txBox="1">
            <a:spLocks noChangeArrowheads="1"/>
          </p:cNvSpPr>
          <p:nvPr/>
        </p:nvSpPr>
        <p:spPr bwMode="auto">
          <a:xfrm>
            <a:off x="1584401" y="17476171"/>
            <a:ext cx="9144000"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wrap="none" lIns="88510" tIns="184684" rIns="88510" bIns="184684" anchor="ctr"/>
          <a:lstStyle/>
          <a:p>
            <a:pPr algn="ctr" defTabSz="885364">
              <a:defRPr/>
            </a:pPr>
            <a:r>
              <a:rPr lang="es-ES_tradnl" sz="5000" b="1" dirty="0">
                <a:solidFill>
                  <a:schemeClr val="bg1"/>
                </a:solidFill>
                <a:latin typeface="Arial" charset="0"/>
              </a:rPr>
              <a:t>Objetivos del Estudio</a:t>
            </a:r>
          </a:p>
        </p:txBody>
      </p:sp>
      <p:sp>
        <p:nvSpPr>
          <p:cNvPr id="1034" name="Text Box 41"/>
          <p:cNvSpPr txBox="1">
            <a:spLocks noChangeArrowheads="1"/>
          </p:cNvSpPr>
          <p:nvPr/>
        </p:nvSpPr>
        <p:spPr bwMode="auto">
          <a:xfrm>
            <a:off x="1557399" y="25171890"/>
            <a:ext cx="9154144"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lIns="88510" tIns="184684" rIns="88510" bIns="184684" anchor="ctr"/>
          <a:lstStyle/>
          <a:p>
            <a:pPr algn="ctr" defTabSz="885364">
              <a:defRPr/>
            </a:pPr>
            <a:r>
              <a:rPr lang="es-ES_tradnl" sz="5000" b="1" dirty="0">
                <a:solidFill>
                  <a:schemeClr val="bg1"/>
                </a:solidFill>
                <a:latin typeface="Arial" charset="0"/>
              </a:rPr>
              <a:t>Metodología</a:t>
            </a:r>
          </a:p>
        </p:txBody>
      </p:sp>
      <p:sp>
        <p:nvSpPr>
          <p:cNvPr id="1036" name="Text Box 47"/>
          <p:cNvSpPr txBox="1">
            <a:spLocks noChangeArrowheads="1"/>
          </p:cNvSpPr>
          <p:nvPr/>
        </p:nvSpPr>
        <p:spPr bwMode="auto">
          <a:xfrm>
            <a:off x="11647918" y="7036066"/>
            <a:ext cx="19318204"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lIns="88510" tIns="184684" rIns="88510" bIns="184684" anchor="ctr"/>
          <a:lstStyle/>
          <a:p>
            <a:pPr algn="ctr" defTabSz="885364">
              <a:spcBef>
                <a:spcPct val="50000"/>
              </a:spcBef>
              <a:defRPr/>
            </a:pPr>
            <a:r>
              <a:rPr lang="es-ES_tradnl" sz="5000" b="1" dirty="0">
                <a:solidFill>
                  <a:schemeClr val="bg1"/>
                </a:solidFill>
                <a:latin typeface="Arial" charset="0"/>
              </a:rPr>
              <a:t>Desarrollo </a:t>
            </a:r>
            <a:endParaRPr lang="es-ES_tradnl" sz="5000" b="1" dirty="0">
              <a:latin typeface="Arial" charset="0"/>
            </a:endParaRPr>
          </a:p>
        </p:txBody>
      </p:sp>
      <p:sp>
        <p:nvSpPr>
          <p:cNvPr id="1037" name="Text Box 48"/>
          <p:cNvSpPr txBox="1">
            <a:spLocks noChangeArrowheads="1"/>
          </p:cNvSpPr>
          <p:nvPr/>
        </p:nvSpPr>
        <p:spPr bwMode="auto">
          <a:xfrm>
            <a:off x="11647918" y="34283398"/>
            <a:ext cx="19391422" cy="900000"/>
          </a:xfrm>
          <a:prstGeom prst="rect">
            <a:avLst/>
          </a:prstGeom>
          <a:solidFill>
            <a:srgbClr val="ABB8D3"/>
          </a:solidFill>
          <a:ln>
            <a:headEnd/>
            <a:tailEnd/>
          </a:ln>
        </p:spPr>
        <p:style>
          <a:lnRef idx="2">
            <a:schemeClr val="accent3"/>
          </a:lnRef>
          <a:fillRef idx="1">
            <a:schemeClr val="lt1"/>
          </a:fillRef>
          <a:effectRef idx="0">
            <a:schemeClr val="accent3"/>
          </a:effectRef>
          <a:fontRef idx="minor">
            <a:schemeClr val="dk1"/>
          </a:fontRef>
        </p:style>
        <p:txBody>
          <a:bodyPr lIns="88510" tIns="184684" rIns="88510" bIns="184684" anchor="ctr"/>
          <a:lstStyle/>
          <a:p>
            <a:pPr algn="ctr" defTabSz="885364">
              <a:spcBef>
                <a:spcPct val="50000"/>
              </a:spcBef>
              <a:defRPr/>
            </a:pPr>
            <a:r>
              <a:rPr lang="es-ES_tradnl" sz="5000" b="1" dirty="0">
                <a:solidFill>
                  <a:schemeClr val="bg1"/>
                </a:solidFill>
                <a:latin typeface="Arial" charset="0"/>
              </a:rPr>
              <a:t>Conclusiones/Aplicación </a:t>
            </a:r>
            <a:endParaRPr lang="es-ES_tradnl" sz="5000" b="1" dirty="0">
              <a:latin typeface="Arial" charset="0"/>
            </a:endParaRPr>
          </a:p>
        </p:txBody>
      </p:sp>
      <p:sp>
        <p:nvSpPr>
          <p:cNvPr id="1038" name="Text Box 64"/>
          <p:cNvSpPr txBox="1">
            <a:spLocks noChangeArrowheads="1"/>
          </p:cNvSpPr>
          <p:nvPr/>
        </p:nvSpPr>
        <p:spPr bwMode="auto">
          <a:xfrm>
            <a:off x="11665521" y="8222068"/>
            <a:ext cx="19298913" cy="4623796"/>
          </a:xfrm>
          <a:prstGeom prst="rect">
            <a:avLst/>
          </a:prstGeom>
          <a:noFill/>
          <a:ln w="25400">
            <a:solidFill>
              <a:schemeClr val="tx1"/>
            </a:solidFill>
            <a:miter lim="800000"/>
            <a:headEnd/>
            <a:tailEnd/>
          </a:ln>
        </p:spPr>
        <p:txBody>
          <a:bodyPr lIns="88510" tIns="44254" rIns="88510" bIns="44254"/>
          <a:lstStyle/>
          <a:p>
            <a:pPr marL="198958" lvl="1" defTabSz="885364">
              <a:buClr>
                <a:srgbClr val="FF0000"/>
              </a:buClr>
            </a:pPr>
            <a:endParaRPr lang="en-US" sz="2900" dirty="0">
              <a:cs typeface="Times New Roman" pitchFamily="18" charset="0"/>
            </a:endParaRPr>
          </a:p>
        </p:txBody>
      </p:sp>
      <p:sp>
        <p:nvSpPr>
          <p:cNvPr id="1040" name="Text Box 87"/>
          <p:cNvSpPr txBox="1">
            <a:spLocks noChangeArrowheads="1"/>
          </p:cNvSpPr>
          <p:nvPr/>
        </p:nvSpPr>
        <p:spPr bwMode="auto">
          <a:xfrm>
            <a:off x="11665521" y="35464501"/>
            <a:ext cx="19298913" cy="5436344"/>
          </a:xfrm>
          <a:prstGeom prst="rect">
            <a:avLst/>
          </a:prstGeom>
          <a:ln w="25400">
            <a:headEnd/>
            <a:tailEnd/>
          </a:ln>
        </p:spPr>
        <p:style>
          <a:lnRef idx="2">
            <a:schemeClr val="dk1"/>
          </a:lnRef>
          <a:fillRef idx="1">
            <a:schemeClr val="lt1"/>
          </a:fillRef>
          <a:effectRef idx="0">
            <a:schemeClr val="dk1"/>
          </a:effectRef>
          <a:fontRef idx="minor">
            <a:schemeClr val="dk1"/>
          </a:fontRef>
        </p:style>
        <p:txBody>
          <a:bodyPr lIns="88510" tIns="44254" rIns="88510" bIns="44254"/>
          <a:lstStyle/>
          <a:p>
            <a:pPr marL="198958" lvl="1" algn="just" defTabSz="885364">
              <a:buClr>
                <a:srgbClr val="FF0000"/>
              </a:buClr>
            </a:pPr>
            <a:endParaRPr lang="es-MX" sz="2900" dirty="0"/>
          </a:p>
        </p:txBody>
      </p:sp>
      <p:sp>
        <p:nvSpPr>
          <p:cNvPr id="1041" name="Rectangle 104"/>
          <p:cNvSpPr>
            <a:spLocks noChangeArrowheads="1"/>
          </p:cNvSpPr>
          <p:nvPr/>
        </p:nvSpPr>
        <p:spPr bwMode="auto">
          <a:xfrm>
            <a:off x="1584401" y="8105077"/>
            <a:ext cx="9144000" cy="4033365"/>
          </a:xfrm>
          <a:prstGeom prst="rect">
            <a:avLst/>
          </a:prstGeom>
          <a:noFill/>
          <a:ln w="25400">
            <a:solidFill>
              <a:schemeClr val="tx1"/>
            </a:solidFill>
            <a:miter lim="800000"/>
            <a:headEnd/>
            <a:tailEnd/>
          </a:ln>
        </p:spPr>
        <p:txBody>
          <a:bodyPr wrap="none" lIns="95500" tIns="47750" rIns="95500" bIns="47750" anchor="ctr"/>
          <a:lstStyle/>
          <a:p>
            <a:endParaRPr lang="es-ES"/>
          </a:p>
        </p:txBody>
      </p:sp>
      <p:sp>
        <p:nvSpPr>
          <p:cNvPr id="1042" name="Rectangle 108"/>
          <p:cNvSpPr>
            <a:spLocks noChangeArrowheads="1"/>
          </p:cNvSpPr>
          <p:nvPr/>
        </p:nvSpPr>
        <p:spPr bwMode="auto">
          <a:xfrm>
            <a:off x="1594545" y="18618385"/>
            <a:ext cx="9144000" cy="3313145"/>
          </a:xfrm>
          <a:prstGeom prst="rect">
            <a:avLst/>
          </a:prstGeom>
          <a:noFill/>
          <a:ln w="25400">
            <a:solidFill>
              <a:schemeClr val="tx1"/>
            </a:solidFill>
            <a:miter lim="800000"/>
            <a:headEnd/>
            <a:tailEnd/>
          </a:ln>
        </p:spPr>
        <p:txBody>
          <a:bodyPr wrap="none" lIns="95500" tIns="47750" rIns="95500" bIns="47750" anchor="ctr"/>
          <a:lstStyle/>
          <a:p>
            <a:endParaRPr lang="es-ES" dirty="0"/>
          </a:p>
        </p:txBody>
      </p:sp>
      <p:sp>
        <p:nvSpPr>
          <p:cNvPr id="1045" name="Text Box 131"/>
          <p:cNvSpPr txBox="1">
            <a:spLocks noChangeArrowheads="1"/>
          </p:cNvSpPr>
          <p:nvPr/>
        </p:nvSpPr>
        <p:spPr bwMode="auto">
          <a:xfrm>
            <a:off x="12480623" y="10069681"/>
            <a:ext cx="9073134" cy="1427087"/>
          </a:xfrm>
          <a:prstGeom prst="rect">
            <a:avLst/>
          </a:prstGeom>
          <a:noFill/>
          <a:ln w="9525">
            <a:noFill/>
            <a:miter lim="800000"/>
            <a:headEnd/>
            <a:tailEnd/>
          </a:ln>
        </p:spPr>
        <p:txBody>
          <a:bodyPr lIns="95500" tIns="47750" rIns="95500" bIns="47750">
            <a:spAutoFit/>
          </a:bodyPr>
          <a:lstStyle/>
          <a:p>
            <a:pPr algn="just">
              <a:buClr>
                <a:srgbClr val="FF0000"/>
              </a:buClr>
              <a:buFont typeface="Wingdings 3" pitchFamily="18" charset="2"/>
              <a:buChar char="Æ"/>
            </a:pPr>
            <a:endParaRPr lang="es-ES" sz="2900" dirty="0"/>
          </a:p>
          <a:p>
            <a:pPr algn="just">
              <a:buClr>
                <a:srgbClr val="FF0000"/>
              </a:buClr>
              <a:buFont typeface="Wingdings 3" pitchFamily="18" charset="2"/>
              <a:buChar char="Æ"/>
            </a:pPr>
            <a:endParaRPr lang="es-MX" sz="2900" dirty="0"/>
          </a:p>
          <a:p>
            <a:pPr algn="just">
              <a:buClr>
                <a:srgbClr val="FF0000"/>
              </a:buClr>
              <a:buFont typeface="Wingdings 3" pitchFamily="18" charset="2"/>
              <a:buChar char="Æ"/>
            </a:pPr>
            <a:endParaRPr lang="fr-FR" sz="2900" dirty="0">
              <a:cs typeface="Times New Roman" pitchFamily="18" charset="0"/>
            </a:endParaRPr>
          </a:p>
        </p:txBody>
      </p:sp>
      <p:sp>
        <p:nvSpPr>
          <p:cNvPr id="29" name="Text Box 39"/>
          <p:cNvSpPr txBox="1">
            <a:spLocks noChangeArrowheads="1"/>
          </p:cNvSpPr>
          <p:nvPr/>
        </p:nvSpPr>
        <p:spPr bwMode="auto">
          <a:xfrm>
            <a:off x="1584401" y="12446588"/>
            <a:ext cx="9144000"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wrap="none" lIns="88510" tIns="184684" rIns="88510" bIns="184684" anchor="ctr"/>
          <a:lstStyle/>
          <a:p>
            <a:pPr algn="ctr" defTabSz="885364">
              <a:defRPr/>
            </a:pPr>
            <a:r>
              <a:rPr lang="fr-FR" sz="5000" b="1" dirty="0">
                <a:solidFill>
                  <a:schemeClr val="bg1"/>
                </a:solidFill>
                <a:latin typeface="Arial" charset="0"/>
              </a:rPr>
              <a:t>Introducción </a:t>
            </a:r>
          </a:p>
        </p:txBody>
      </p:sp>
      <p:sp>
        <p:nvSpPr>
          <p:cNvPr id="33" name="Text Box 41"/>
          <p:cNvSpPr txBox="1">
            <a:spLocks noChangeArrowheads="1"/>
          </p:cNvSpPr>
          <p:nvPr/>
        </p:nvSpPr>
        <p:spPr bwMode="auto">
          <a:xfrm>
            <a:off x="11665521" y="13249772"/>
            <a:ext cx="19318204" cy="900000"/>
          </a:xfrm>
          <a:prstGeom prst="rect">
            <a:avLst/>
          </a:prstGeom>
          <a:solidFill>
            <a:srgbClr val="ABB8D3"/>
          </a:solidFill>
          <a:ln>
            <a:headEnd/>
            <a:tailEnd/>
          </a:ln>
        </p:spPr>
        <p:style>
          <a:lnRef idx="2">
            <a:schemeClr val="accent3"/>
          </a:lnRef>
          <a:fillRef idx="1">
            <a:schemeClr val="lt1"/>
          </a:fillRef>
          <a:effectRef idx="0">
            <a:schemeClr val="accent3"/>
          </a:effectRef>
          <a:fontRef idx="minor">
            <a:schemeClr val="dk1"/>
          </a:fontRef>
        </p:style>
        <p:txBody>
          <a:bodyPr lIns="88510" tIns="184684" rIns="88510" bIns="184684" anchor="ctr"/>
          <a:lstStyle/>
          <a:p>
            <a:pPr algn="ctr" defTabSz="885364">
              <a:defRPr/>
            </a:pPr>
            <a:r>
              <a:rPr lang="es-ES_tradnl" sz="5000" b="1" dirty="0">
                <a:solidFill>
                  <a:schemeClr val="bg1"/>
                </a:solidFill>
                <a:latin typeface="Arial" charset="0"/>
              </a:rPr>
              <a:t>Resultados</a:t>
            </a:r>
          </a:p>
        </p:txBody>
      </p:sp>
      <p:sp>
        <p:nvSpPr>
          <p:cNvPr id="35" name="Text Box 38"/>
          <p:cNvSpPr txBox="1">
            <a:spLocks noChangeArrowheads="1"/>
          </p:cNvSpPr>
          <p:nvPr/>
        </p:nvSpPr>
        <p:spPr bwMode="auto">
          <a:xfrm>
            <a:off x="1567543" y="23321811"/>
            <a:ext cx="9144000" cy="1593311"/>
          </a:xfrm>
          <a:prstGeom prst="rect">
            <a:avLst/>
          </a:prstGeom>
          <a:ln w="25400">
            <a:headEnd/>
            <a:tailEnd/>
          </a:ln>
        </p:spPr>
        <p:style>
          <a:lnRef idx="2">
            <a:schemeClr val="dk1"/>
          </a:lnRef>
          <a:fillRef idx="1">
            <a:schemeClr val="lt1"/>
          </a:fillRef>
          <a:effectRef idx="0">
            <a:schemeClr val="dk1"/>
          </a:effectRef>
          <a:fontRef idx="minor">
            <a:schemeClr val="dk1"/>
          </a:fontRef>
        </p:style>
        <p:txBody>
          <a:bodyPr lIns="88510" tIns="44254" rIns="88510" bIns="44254"/>
          <a:lstStyle/>
          <a:p>
            <a:pPr algn="just" defTabSz="885364">
              <a:buClr>
                <a:srgbClr val="FF0000"/>
              </a:buClr>
            </a:pPr>
            <a:endParaRPr lang="fr-FR" sz="2900" dirty="0">
              <a:solidFill>
                <a:srgbClr val="000000"/>
              </a:solidFill>
              <a:cs typeface="Times New Roman" pitchFamily="18" charset="0"/>
            </a:endParaRPr>
          </a:p>
        </p:txBody>
      </p:sp>
      <p:sp>
        <p:nvSpPr>
          <p:cNvPr id="36" name="Text Box 41"/>
          <p:cNvSpPr txBox="1">
            <a:spLocks noChangeArrowheads="1"/>
          </p:cNvSpPr>
          <p:nvPr/>
        </p:nvSpPr>
        <p:spPr bwMode="auto">
          <a:xfrm>
            <a:off x="1567543" y="22187630"/>
            <a:ext cx="9144000"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lIns="88510" tIns="184684" rIns="88510" bIns="184684" anchor="ctr"/>
          <a:lstStyle/>
          <a:p>
            <a:pPr algn="ctr" defTabSz="885364">
              <a:defRPr/>
            </a:pPr>
            <a:r>
              <a:rPr lang="es-ES_tradnl" sz="5000" b="1" dirty="0">
                <a:solidFill>
                  <a:schemeClr val="bg1"/>
                </a:solidFill>
                <a:latin typeface="Arial" charset="0"/>
              </a:rPr>
              <a:t>Hipótesis</a:t>
            </a:r>
          </a:p>
        </p:txBody>
      </p:sp>
      <p:sp>
        <p:nvSpPr>
          <p:cNvPr id="37" name="Text Box 41"/>
          <p:cNvSpPr txBox="1">
            <a:spLocks noChangeArrowheads="1"/>
          </p:cNvSpPr>
          <p:nvPr/>
        </p:nvSpPr>
        <p:spPr bwMode="auto">
          <a:xfrm>
            <a:off x="1516078" y="32930823"/>
            <a:ext cx="9144000"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lIns="88510" tIns="184684" rIns="88510" bIns="184684" anchor="ctr"/>
          <a:lstStyle/>
          <a:p>
            <a:pPr algn="ctr" defTabSz="885364">
              <a:defRPr/>
            </a:pPr>
            <a:r>
              <a:rPr lang="es-ES_tradnl" sz="5000" b="1" dirty="0">
                <a:solidFill>
                  <a:schemeClr val="bg1"/>
                </a:solidFill>
                <a:latin typeface="Arial" charset="0"/>
              </a:rPr>
              <a:t>Referencias</a:t>
            </a:r>
          </a:p>
        </p:txBody>
      </p:sp>
      <p:sp>
        <p:nvSpPr>
          <p:cNvPr id="43" name="CuadroTexto 4"/>
          <p:cNvSpPr txBox="1"/>
          <p:nvPr/>
        </p:nvSpPr>
        <p:spPr>
          <a:xfrm>
            <a:off x="23160538" y="4371295"/>
            <a:ext cx="7472745" cy="1107996"/>
          </a:xfrm>
          <a:prstGeom prst="rect">
            <a:avLst/>
          </a:prstGeom>
          <a:noFill/>
        </p:spPr>
        <p:txBody>
          <a:bodyPr wrap="square" rtlCol="0">
            <a:spAutoFit/>
          </a:bodyPr>
          <a:lstStyle>
            <a:defPPr>
              <a:defRPr lang="fr-FR"/>
            </a:defPPr>
            <a:lvl1pPr algn="l" rtl="0" eaLnBrk="0" fontAlgn="base" hangingPunct="0">
              <a:spcBef>
                <a:spcPct val="0"/>
              </a:spcBef>
              <a:spcAft>
                <a:spcPct val="0"/>
              </a:spcAft>
              <a:defRPr sz="2500" kern="1200">
                <a:solidFill>
                  <a:schemeClr val="tx1"/>
                </a:solidFill>
                <a:latin typeface="Times New Roman" pitchFamily="18" charset="0"/>
                <a:ea typeface="+mn-ea"/>
                <a:cs typeface="+mn-cs"/>
              </a:defRPr>
            </a:lvl1pPr>
            <a:lvl2pPr marL="477500" algn="l" rtl="0" eaLnBrk="0" fontAlgn="base" hangingPunct="0">
              <a:spcBef>
                <a:spcPct val="0"/>
              </a:spcBef>
              <a:spcAft>
                <a:spcPct val="0"/>
              </a:spcAft>
              <a:defRPr sz="2500" kern="1200">
                <a:solidFill>
                  <a:schemeClr val="tx1"/>
                </a:solidFill>
                <a:latin typeface="Times New Roman" pitchFamily="18" charset="0"/>
                <a:ea typeface="+mn-ea"/>
                <a:cs typeface="+mn-cs"/>
              </a:defRPr>
            </a:lvl2pPr>
            <a:lvl3pPr marL="954999" algn="l" rtl="0" eaLnBrk="0" fontAlgn="base" hangingPunct="0">
              <a:spcBef>
                <a:spcPct val="0"/>
              </a:spcBef>
              <a:spcAft>
                <a:spcPct val="0"/>
              </a:spcAft>
              <a:defRPr sz="2500" kern="1200">
                <a:solidFill>
                  <a:schemeClr val="tx1"/>
                </a:solidFill>
                <a:latin typeface="Times New Roman" pitchFamily="18" charset="0"/>
                <a:ea typeface="+mn-ea"/>
                <a:cs typeface="+mn-cs"/>
              </a:defRPr>
            </a:lvl3pPr>
            <a:lvl4pPr marL="1432499" algn="l" rtl="0" eaLnBrk="0" fontAlgn="base" hangingPunct="0">
              <a:spcBef>
                <a:spcPct val="0"/>
              </a:spcBef>
              <a:spcAft>
                <a:spcPct val="0"/>
              </a:spcAft>
              <a:defRPr sz="2500" kern="1200">
                <a:solidFill>
                  <a:schemeClr val="tx1"/>
                </a:solidFill>
                <a:latin typeface="Times New Roman" pitchFamily="18" charset="0"/>
                <a:ea typeface="+mn-ea"/>
                <a:cs typeface="+mn-cs"/>
              </a:defRPr>
            </a:lvl4pPr>
            <a:lvl5pPr marL="1909999" algn="l" rtl="0" eaLnBrk="0" fontAlgn="base" hangingPunct="0">
              <a:spcBef>
                <a:spcPct val="0"/>
              </a:spcBef>
              <a:spcAft>
                <a:spcPct val="0"/>
              </a:spcAft>
              <a:defRPr sz="2500" kern="1200">
                <a:solidFill>
                  <a:schemeClr val="tx1"/>
                </a:solidFill>
                <a:latin typeface="Times New Roman" pitchFamily="18" charset="0"/>
                <a:ea typeface="+mn-ea"/>
                <a:cs typeface="+mn-cs"/>
              </a:defRPr>
            </a:lvl5pPr>
            <a:lvl6pPr marL="2387498" algn="l" defTabSz="954999" rtl="0" eaLnBrk="1" latinLnBrk="0" hangingPunct="1">
              <a:defRPr sz="2500" kern="1200">
                <a:solidFill>
                  <a:schemeClr val="tx1"/>
                </a:solidFill>
                <a:latin typeface="Times New Roman" pitchFamily="18" charset="0"/>
                <a:ea typeface="+mn-ea"/>
                <a:cs typeface="+mn-cs"/>
              </a:defRPr>
            </a:lvl6pPr>
            <a:lvl7pPr marL="2864998" algn="l" defTabSz="954999" rtl="0" eaLnBrk="1" latinLnBrk="0" hangingPunct="1">
              <a:defRPr sz="2500" kern="1200">
                <a:solidFill>
                  <a:schemeClr val="tx1"/>
                </a:solidFill>
                <a:latin typeface="Times New Roman" pitchFamily="18" charset="0"/>
                <a:ea typeface="+mn-ea"/>
                <a:cs typeface="+mn-cs"/>
              </a:defRPr>
            </a:lvl7pPr>
            <a:lvl8pPr marL="3342498" algn="l" defTabSz="954999" rtl="0" eaLnBrk="1" latinLnBrk="0" hangingPunct="1">
              <a:defRPr sz="2500" kern="1200">
                <a:solidFill>
                  <a:schemeClr val="tx1"/>
                </a:solidFill>
                <a:latin typeface="Times New Roman" pitchFamily="18" charset="0"/>
                <a:ea typeface="+mn-ea"/>
                <a:cs typeface="+mn-cs"/>
              </a:defRPr>
            </a:lvl8pPr>
            <a:lvl9pPr marL="3819997" algn="l" defTabSz="954999" rtl="0" eaLnBrk="1" latinLnBrk="0" hangingPunct="1">
              <a:defRPr sz="2500" kern="1200">
                <a:solidFill>
                  <a:schemeClr val="tx1"/>
                </a:solidFill>
                <a:latin typeface="Times New Roman" pitchFamily="18" charset="0"/>
                <a:ea typeface="+mn-ea"/>
                <a:cs typeface="+mn-cs"/>
              </a:defRPr>
            </a:lvl9pPr>
          </a:lstStyle>
          <a:p>
            <a:r>
              <a:rPr lang="es-MX" sz="6600" b="1" dirty="0">
                <a:solidFill>
                  <a:srgbClr val="ABB8D3"/>
                </a:solidFill>
                <a:latin typeface="Nirmala UI" panose="020B0502040204020203" pitchFamily="34" charset="0"/>
                <a:cs typeface="Nirmala UI" panose="020B0502040204020203" pitchFamily="34" charset="0"/>
              </a:rPr>
              <a:t>INGENIERÍAS</a:t>
            </a:r>
          </a:p>
        </p:txBody>
      </p:sp>
      <p:pic>
        <p:nvPicPr>
          <p:cNvPr id="44" name="34 Imagen" descr="Logo_Arte.jpg"/>
          <p:cNvPicPr>
            <a:picLocks noChangeAspect="1"/>
          </p:cNvPicPr>
          <p:nvPr/>
        </p:nvPicPr>
        <p:blipFill rotWithShape="1">
          <a:blip r:embed="rId6" cstate="print"/>
          <a:srcRect l="33965" r="60634"/>
          <a:stretch/>
        </p:blipFill>
        <p:spPr bwMode="auto">
          <a:xfrm>
            <a:off x="22525991" y="3946238"/>
            <a:ext cx="481424" cy="1912004"/>
          </a:xfrm>
          <a:prstGeom prst="rect">
            <a:avLst/>
          </a:prstGeom>
          <a:noFill/>
          <a:ln w="9525">
            <a:noFill/>
            <a:miter lim="800000"/>
            <a:headEnd/>
            <a:tailEnd/>
          </a:ln>
        </p:spPr>
      </p:pic>
      <p:sp>
        <p:nvSpPr>
          <p:cNvPr id="47" name="Text Box 46"/>
          <p:cNvSpPr txBox="1">
            <a:spLocks noChangeArrowheads="1"/>
          </p:cNvSpPr>
          <p:nvPr/>
        </p:nvSpPr>
        <p:spPr bwMode="auto">
          <a:xfrm>
            <a:off x="151910" y="131438"/>
            <a:ext cx="24240593" cy="2220091"/>
          </a:xfrm>
          <a:prstGeom prst="rect">
            <a:avLst/>
          </a:prstGeom>
          <a:noFill/>
          <a:ln w="9525">
            <a:noFill/>
            <a:miter lim="800000"/>
            <a:headEnd/>
            <a:tailEnd/>
          </a:ln>
        </p:spPr>
        <p:txBody>
          <a:bodyPr lIns="95500" tIns="47750" rIns="95500" bIns="47750">
            <a:spAutoFit/>
          </a:bodyPr>
          <a:lstStyle/>
          <a:p>
            <a:pPr algn="ctr"/>
            <a:r>
              <a:rPr lang="es-MX" sz="3800" dirty="0">
                <a:latin typeface="Arial" charset="0"/>
                <a:cs typeface="Arial" charset="0"/>
              </a:rPr>
              <a:t> </a:t>
            </a:r>
            <a:endParaRPr lang="es-ES" sz="3800" dirty="0">
              <a:latin typeface="Arial" charset="0"/>
              <a:cs typeface="Arial" charset="0"/>
            </a:endParaRPr>
          </a:p>
          <a:p>
            <a:pPr algn="ctr"/>
            <a:r>
              <a:rPr lang="es-ES_tradnl" sz="5000" b="1" dirty="0">
                <a:latin typeface="Arial" charset="0"/>
                <a:cs typeface="Arial" charset="0"/>
              </a:rPr>
              <a:t> FORO DE INVESTIGACIÓN MULTIDISCIPLINARIA ESTUDIANTIL</a:t>
            </a:r>
            <a:endParaRPr lang="es-ES_tradnl" sz="5000" dirty="0">
              <a:latin typeface="Arial" charset="0"/>
              <a:cs typeface="Arial" charset="0"/>
            </a:endParaRPr>
          </a:p>
          <a:p>
            <a:pPr algn="ctr"/>
            <a:r>
              <a:rPr lang="es-ES_tradnl" sz="5000" b="1" dirty="0">
                <a:latin typeface="Arial" charset="0"/>
                <a:cs typeface="Arial" charset="0"/>
              </a:rPr>
              <a:t>CAMPUS CUERNAVACA</a:t>
            </a:r>
          </a:p>
        </p:txBody>
      </p:sp>
      <p:sp>
        <p:nvSpPr>
          <p:cNvPr id="48" name="Rectángulo 47"/>
          <p:cNvSpPr/>
          <p:nvPr/>
        </p:nvSpPr>
        <p:spPr bwMode="auto">
          <a:xfrm>
            <a:off x="1404657" y="5939739"/>
            <a:ext cx="5217418" cy="1343127"/>
          </a:xfrm>
          <a:prstGeom prst="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s-MX" sz="5400" b="1" dirty="0">
                <a:solidFill>
                  <a:schemeClr val="tx1"/>
                </a:solidFill>
                <a:latin typeface="Times New Roman" pitchFamily="18" charset="0"/>
              </a:rPr>
              <a:t>CLAVE</a:t>
            </a:r>
            <a:r>
              <a:rPr lang="es-MX" sz="5400" dirty="0">
                <a:solidFill>
                  <a:schemeClr val="tx1"/>
                </a:solidFill>
                <a:latin typeface="Times New Roman" pitchFamily="18" charset="0"/>
              </a:rPr>
              <a:t>:                   </a:t>
            </a:r>
            <a:endParaRPr kumimoji="0" lang="es-MX" sz="5400" b="0" i="0" u="none" strike="noStrike" cap="none" normalizeH="0" baseline="0" dirty="0">
              <a:ln>
                <a:noFill/>
              </a:ln>
              <a:solidFill>
                <a:schemeClr val="tx1"/>
              </a:solidFill>
              <a:effectLst/>
              <a:latin typeface="Times New Roman" pitchFamily="18" charset="0"/>
            </a:endParaRPr>
          </a:p>
        </p:txBody>
      </p:sp>
      <p:sp>
        <p:nvSpPr>
          <p:cNvPr id="50" name="Rectángulo 49"/>
          <p:cNvSpPr/>
          <p:nvPr/>
        </p:nvSpPr>
        <p:spPr>
          <a:xfrm>
            <a:off x="495993" y="2576013"/>
            <a:ext cx="21181333" cy="2554545"/>
          </a:xfrm>
          <a:prstGeom prst="rect">
            <a:avLst/>
          </a:prstGeom>
        </p:spPr>
        <p:txBody>
          <a:bodyPr wrap="square">
            <a:spAutoFit/>
          </a:bodyPr>
          <a:lstStyle/>
          <a:p>
            <a:pPr algn="ctr"/>
            <a:r>
              <a:rPr lang="es-MX" sz="8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Estimación del Precio de Viviendas Utilizando Regresión Lineal Múltiple</a:t>
            </a:r>
            <a:endParaRPr lang="en-GB" sz="2800" b="1"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05054D4-519F-1532-280F-DC51E65DDC2E}"/>
              </a:ext>
            </a:extLst>
          </p:cNvPr>
          <p:cNvPicPr>
            <a:picLocks noChangeAspect="1"/>
          </p:cNvPicPr>
          <p:nvPr/>
        </p:nvPicPr>
        <p:blipFill>
          <a:blip r:embed="rId7"/>
          <a:stretch>
            <a:fillRect/>
          </a:stretch>
        </p:blipFill>
        <p:spPr>
          <a:xfrm>
            <a:off x="22793792" y="427572"/>
            <a:ext cx="9237835" cy="3066091"/>
          </a:xfrm>
          <a:prstGeom prst="rect">
            <a:avLst/>
          </a:prstGeom>
        </p:spPr>
      </p:pic>
      <p:sp>
        <p:nvSpPr>
          <p:cNvPr id="3" name="Text Box 41">
            <a:extLst>
              <a:ext uri="{FF2B5EF4-FFF2-40B4-BE49-F238E27FC236}">
                <a16:creationId xmlns:a16="http://schemas.microsoft.com/office/drawing/2014/main" id="{ED406DAE-1B41-C91B-CC22-6FE4582D24E3}"/>
              </a:ext>
            </a:extLst>
          </p:cNvPr>
          <p:cNvSpPr txBox="1">
            <a:spLocks noChangeArrowheads="1"/>
          </p:cNvSpPr>
          <p:nvPr/>
        </p:nvSpPr>
        <p:spPr bwMode="auto">
          <a:xfrm>
            <a:off x="1439616" y="38516856"/>
            <a:ext cx="9144000" cy="900000"/>
          </a:xfrm>
          <a:prstGeom prst="rect">
            <a:avLst/>
          </a:prstGeom>
          <a:solidFill>
            <a:srgbClr val="ABB8D3"/>
          </a:solidFill>
          <a:ln>
            <a:noFill/>
            <a:headEnd/>
            <a:tailEnd/>
          </a:ln>
        </p:spPr>
        <p:style>
          <a:lnRef idx="1">
            <a:schemeClr val="accent1"/>
          </a:lnRef>
          <a:fillRef idx="3">
            <a:schemeClr val="accent1"/>
          </a:fillRef>
          <a:effectRef idx="2">
            <a:schemeClr val="accent1"/>
          </a:effectRef>
          <a:fontRef idx="minor">
            <a:schemeClr val="lt1"/>
          </a:fontRef>
        </p:style>
        <p:txBody>
          <a:bodyPr lIns="88510" tIns="184684" rIns="88510" bIns="184684" anchor="ctr"/>
          <a:lstStyle/>
          <a:p>
            <a:pPr algn="ctr" defTabSz="885364">
              <a:defRPr/>
            </a:pPr>
            <a:r>
              <a:rPr lang="es-ES_tradnl" sz="5000" b="1" dirty="0">
                <a:solidFill>
                  <a:schemeClr val="bg1"/>
                </a:solidFill>
                <a:latin typeface="Arial" charset="0"/>
              </a:rPr>
              <a:t>Integridad Académica</a:t>
            </a:r>
          </a:p>
        </p:txBody>
      </p:sp>
      <p:sp>
        <p:nvSpPr>
          <p:cNvPr id="4" name="Text Box 38">
            <a:extLst>
              <a:ext uri="{FF2B5EF4-FFF2-40B4-BE49-F238E27FC236}">
                <a16:creationId xmlns:a16="http://schemas.microsoft.com/office/drawing/2014/main" id="{19BC5B48-EE18-0B90-9CF3-50654E0CE04B}"/>
              </a:ext>
            </a:extLst>
          </p:cNvPr>
          <p:cNvSpPr txBox="1">
            <a:spLocks noChangeArrowheads="1"/>
          </p:cNvSpPr>
          <p:nvPr/>
        </p:nvSpPr>
        <p:spPr bwMode="auto">
          <a:xfrm>
            <a:off x="1475097" y="39659844"/>
            <a:ext cx="9144000" cy="2001879"/>
          </a:xfrm>
          <a:prstGeom prst="rect">
            <a:avLst/>
          </a:prstGeom>
          <a:ln w="25400">
            <a:headEnd/>
            <a:tailEnd/>
          </a:ln>
        </p:spPr>
        <p:style>
          <a:lnRef idx="2">
            <a:schemeClr val="dk1"/>
          </a:lnRef>
          <a:fillRef idx="1">
            <a:schemeClr val="lt1"/>
          </a:fillRef>
          <a:effectRef idx="0">
            <a:schemeClr val="dk1"/>
          </a:effectRef>
          <a:fontRef idx="minor">
            <a:schemeClr val="dk1"/>
          </a:fontRef>
        </p:style>
        <p:txBody>
          <a:bodyPr lIns="88510" tIns="44254" rIns="88510" bIns="44254"/>
          <a:lstStyle/>
          <a:p>
            <a:pPr algn="just" defTabSz="885364">
              <a:buClr>
                <a:srgbClr val="FF0000"/>
              </a:buClr>
            </a:pPr>
            <a:endParaRPr lang="fr-FR" sz="2900" dirty="0">
              <a:solidFill>
                <a:srgbClr val="000000"/>
              </a:solidFill>
              <a:cs typeface="Times New Roman" pitchFamily="18" charset="0"/>
            </a:endParaRPr>
          </a:p>
        </p:txBody>
      </p:sp>
      <p:sp>
        <p:nvSpPr>
          <p:cNvPr id="6" name="CuadroTexto 5">
            <a:extLst>
              <a:ext uri="{FF2B5EF4-FFF2-40B4-BE49-F238E27FC236}">
                <a16:creationId xmlns:a16="http://schemas.microsoft.com/office/drawing/2014/main" id="{E2013B5E-EC8D-E631-80E1-5B54F5A1E3E5}"/>
              </a:ext>
            </a:extLst>
          </p:cNvPr>
          <p:cNvSpPr txBox="1"/>
          <p:nvPr/>
        </p:nvSpPr>
        <p:spPr>
          <a:xfrm>
            <a:off x="1767038" y="8421545"/>
            <a:ext cx="8764870" cy="3539430"/>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Este trabajo aplica un modelo de regresión lineal múltiple para predecir el precio de viviendas en función de la superficie, el número de habitaciones y la antigüedad. Se utilizaron herramientas estadísticas y Python como apoyo al aprendizaje de Estadística Descriptiva. Los resultados evidencian una relación significativa entre las variables analizadas y el precio de venta.</a:t>
            </a:r>
          </a:p>
        </p:txBody>
      </p:sp>
      <p:sp>
        <p:nvSpPr>
          <p:cNvPr id="9" name="CuadroTexto 8">
            <a:extLst>
              <a:ext uri="{FF2B5EF4-FFF2-40B4-BE49-F238E27FC236}">
                <a16:creationId xmlns:a16="http://schemas.microsoft.com/office/drawing/2014/main" id="{14FC07A7-5900-AD7B-2E06-B9620931B99D}"/>
              </a:ext>
            </a:extLst>
          </p:cNvPr>
          <p:cNvSpPr txBox="1"/>
          <p:nvPr/>
        </p:nvSpPr>
        <p:spPr>
          <a:xfrm>
            <a:off x="1818692" y="13639572"/>
            <a:ext cx="8704911" cy="3539430"/>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El análisis del mercado inmobiliario, apoyado en modelos estadísticos, permite estimar el valor de una propiedad según sus características físicas. La regresión lineal es uno de los algoritmos más conocidos y comprendidos tanto en estadística como en aprendizaje automático supervisado, lo que permite considerarlo una forma fundamental de inteligencia artificial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Brownlee</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2020).  </a:t>
            </a:r>
          </a:p>
        </p:txBody>
      </p:sp>
      <p:sp>
        <p:nvSpPr>
          <p:cNvPr id="10" name="CuadroTexto 9">
            <a:extLst>
              <a:ext uri="{FF2B5EF4-FFF2-40B4-BE49-F238E27FC236}">
                <a16:creationId xmlns:a16="http://schemas.microsoft.com/office/drawing/2014/main" id="{425800D6-DB85-21F7-AA40-14AD805E736A}"/>
              </a:ext>
            </a:extLst>
          </p:cNvPr>
          <p:cNvSpPr txBox="1"/>
          <p:nvPr/>
        </p:nvSpPr>
        <p:spPr>
          <a:xfrm>
            <a:off x="1673044" y="18725951"/>
            <a:ext cx="8875515" cy="3108543"/>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El objetivo es generar un modelo de regresión lineal múltiple para predecir el precio de las viviendas (en dólares) en función de tres variables: superficie (m²), número de habitaciones y antigüedad (años), aplicando los conocimientos de Estadística Descriptiva como base para futuros modelos de estimación con inteligencia artificial.</a:t>
            </a:r>
          </a:p>
        </p:txBody>
      </p:sp>
      <p:sp>
        <p:nvSpPr>
          <p:cNvPr id="11" name="CuadroTexto 10">
            <a:extLst>
              <a:ext uri="{FF2B5EF4-FFF2-40B4-BE49-F238E27FC236}">
                <a16:creationId xmlns:a16="http://schemas.microsoft.com/office/drawing/2014/main" id="{6DD4639A-4059-892A-3841-B66DD1E950D9}"/>
              </a:ext>
            </a:extLst>
          </p:cNvPr>
          <p:cNvSpPr txBox="1"/>
          <p:nvPr/>
        </p:nvSpPr>
        <p:spPr>
          <a:xfrm>
            <a:off x="1818692" y="23426855"/>
            <a:ext cx="8498285" cy="1384995"/>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Existe una relación significativa entre el precio de venta de una casa y las variables superficie de la vivienda, número de habitaciones y antigüedad.</a:t>
            </a:r>
          </a:p>
        </p:txBody>
      </p:sp>
      <p:sp>
        <p:nvSpPr>
          <p:cNvPr id="12" name="CuadroTexto 11">
            <a:extLst>
              <a:ext uri="{FF2B5EF4-FFF2-40B4-BE49-F238E27FC236}">
                <a16:creationId xmlns:a16="http://schemas.microsoft.com/office/drawing/2014/main" id="{D824A9D3-06DC-08AD-3383-BE68A03F384E}"/>
              </a:ext>
            </a:extLst>
          </p:cNvPr>
          <p:cNvSpPr txBox="1"/>
          <p:nvPr/>
        </p:nvSpPr>
        <p:spPr>
          <a:xfrm>
            <a:off x="11893138" y="8444659"/>
            <a:ext cx="8921200" cy="4401205"/>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El análisis fue realizado utilizando el lenguaje de programación Python (Rossum, 1991) en el entorno colaborativo Google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Colab</a:t>
            </a:r>
            <a:r>
              <a:rPr lang="es-MX" sz="2800" dirty="0">
                <a:latin typeface="Tahoma" panose="020B0604030504040204" pitchFamily="34" charset="0"/>
                <a:ea typeface="MS Mincho" panose="02020609040205080304" pitchFamily="49" charset="-128"/>
                <a:cs typeface="Times New Roman" panose="02020603050405020304" pitchFamily="18" charset="0"/>
              </a:rPr>
              <a:t>.</a:t>
            </a:r>
          </a:p>
          <a:p>
            <a:pPr algn="just"/>
            <a:endParaRPr lang="es-MX" sz="2800" dirty="0">
              <a:latin typeface="Tahoma" panose="020B0604030504040204" pitchFamily="34" charset="0"/>
              <a:ea typeface="MS Mincho" panose="02020609040205080304" pitchFamily="49" charset="-128"/>
              <a:cs typeface="Times New Roman" panose="02020603050405020304" pitchFamily="18" charset="0"/>
            </a:endParaRPr>
          </a:p>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La base de datos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dataset</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utilizada fue descargada de la plataforma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Kaggle</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y lleva por nombre House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Prices</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Advanced</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Regression</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Techniques</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Kaggle</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n.d</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Para este análisis, se seleccionaron únicamente tres columnas representativas</a:t>
            </a:r>
            <a:r>
              <a:rPr lang="es-MX" sz="2800" dirty="0">
                <a:latin typeface="Tahoma" panose="020B0604030504040204" pitchFamily="34" charset="0"/>
                <a:ea typeface="MS Mincho" panose="02020609040205080304" pitchFamily="49" charset="-128"/>
                <a:cs typeface="Times New Roman" panose="02020603050405020304" pitchFamily="18" charset="0"/>
              </a:rPr>
              <a:t> (Tabla 1).</a:t>
            </a:r>
            <a:endParaRPr lang="es-MX" sz="2800" dirty="0">
              <a:effectLst/>
              <a:latin typeface="Tahoma" panose="020B0604030504040204" pitchFamily="34" charset="0"/>
              <a:ea typeface="MS Mincho" panose="02020609040205080304" pitchFamily="49" charset="-128"/>
              <a:cs typeface="Times New Roman" panose="02020603050405020304" pitchFamily="18" charset="0"/>
            </a:endParaRPr>
          </a:p>
          <a:p>
            <a:pPr algn="just"/>
            <a:endParaRPr lang="es-MX" sz="2800" dirty="0">
              <a:effectLst/>
              <a:latin typeface="Tahoma" panose="020B0604030504040204" pitchFamily="34" charset="0"/>
              <a:ea typeface="MS Mincho" panose="02020609040205080304" pitchFamily="49" charset="-128"/>
              <a:cs typeface="Times New Roman" panose="02020603050405020304" pitchFamily="18" charset="0"/>
            </a:endParaRPr>
          </a:p>
        </p:txBody>
      </p:sp>
      <p:pic>
        <p:nvPicPr>
          <p:cNvPr id="18" name="Imagen 17">
            <a:extLst>
              <a:ext uri="{FF2B5EF4-FFF2-40B4-BE49-F238E27FC236}">
                <a16:creationId xmlns:a16="http://schemas.microsoft.com/office/drawing/2014/main" id="{14755137-5762-5B2D-4B18-E389FC159F29}"/>
              </a:ext>
            </a:extLst>
          </p:cNvPr>
          <p:cNvPicPr>
            <a:picLocks noChangeAspect="1"/>
          </p:cNvPicPr>
          <p:nvPr/>
        </p:nvPicPr>
        <p:blipFill>
          <a:blip r:embed="rId8"/>
          <a:srcRect l="4242" t="6525"/>
          <a:stretch/>
        </p:blipFill>
        <p:spPr>
          <a:xfrm>
            <a:off x="21307020" y="8487009"/>
            <a:ext cx="9446123" cy="3473396"/>
          </a:xfrm>
          <a:prstGeom prst="rect">
            <a:avLst/>
          </a:prstGeom>
        </p:spPr>
      </p:pic>
      <p:sp>
        <p:nvSpPr>
          <p:cNvPr id="27" name="CuadroTexto 26">
            <a:extLst>
              <a:ext uri="{FF2B5EF4-FFF2-40B4-BE49-F238E27FC236}">
                <a16:creationId xmlns:a16="http://schemas.microsoft.com/office/drawing/2014/main" id="{A7E21FD9-A7E7-370F-6196-F811E0B2D8FF}"/>
              </a:ext>
            </a:extLst>
          </p:cNvPr>
          <p:cNvSpPr txBox="1"/>
          <p:nvPr/>
        </p:nvSpPr>
        <p:spPr>
          <a:xfrm>
            <a:off x="11852484" y="14628025"/>
            <a:ext cx="7852557" cy="3539430"/>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El análisis de la distribución de las variables incluidas en el se muestra en la figura 2 y en la tabla 2 se muestran los resultados de los principales estadísticos como son el número de datos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count</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la media (mean), la desviación estándar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std</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el valor mínimo (min), los cuartiles 1, 2 y 3 (25%, 50% y 75%), así como el valor máximo para cada variable. </a:t>
            </a:r>
          </a:p>
        </p:txBody>
      </p:sp>
      <mc:AlternateContent xmlns:mc="http://schemas.openxmlformats.org/markup-compatibility/2006">
        <mc:Choice xmlns:a14="http://schemas.microsoft.com/office/drawing/2010/main" Requires="a14">
          <p:sp>
            <p:nvSpPr>
              <p:cNvPr id="31" name="CuadroTexto 30">
                <a:extLst>
                  <a:ext uri="{FF2B5EF4-FFF2-40B4-BE49-F238E27FC236}">
                    <a16:creationId xmlns:a16="http://schemas.microsoft.com/office/drawing/2014/main" id="{ADE52959-3A98-378A-3085-E90D18728C62}"/>
                  </a:ext>
                </a:extLst>
              </p:cNvPr>
              <p:cNvSpPr txBox="1"/>
              <p:nvPr/>
            </p:nvSpPr>
            <p:spPr>
              <a:xfrm>
                <a:off x="1709434" y="26445782"/>
                <a:ext cx="8688381" cy="1815882"/>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En este estudio, se utilizó el método de regresión lineal múltiple, el cual permite estimar el valor de una variable dependiente (</a:t>
                </a:r>
                <a14:m>
                  <m:oMath xmlns:m="http://schemas.openxmlformats.org/officeDocument/2006/math">
                    <m:r>
                      <a:rPr lang="es-MX" sz="2800" i="1">
                        <a:effectLst/>
                        <a:latin typeface="Cambria Math" panose="02040503050406030204" pitchFamily="18" charset="0"/>
                        <a:ea typeface="MS Mincho" panose="02020609040205080304" pitchFamily="49" charset="-128"/>
                        <a:cs typeface="Times New Roman" panose="02020603050405020304" pitchFamily="18" charset="0"/>
                      </a:rPr>
                      <m:t>𝑌</m:t>
                    </m:r>
                  </m:oMath>
                </a14:m>
                <a:r>
                  <a:rPr lang="es-MX" sz="2800" dirty="0">
                    <a:effectLst/>
                    <a:latin typeface="Tahoma" panose="020B0604030504040204" pitchFamily="34" charset="0"/>
                    <a:ea typeface="MS Mincho" panose="02020609040205080304" pitchFamily="49" charset="-128"/>
                    <a:cs typeface="Times New Roman" panose="02020603050405020304" pitchFamily="18" charset="0"/>
                  </a:rPr>
                  <a:t>) en función de varias variables independientes (</a:t>
                </a:r>
                <a14:m>
                  <m:oMath xmlns:m="http://schemas.openxmlformats.org/officeDocument/2006/math">
                    <m:sSub>
                      <m:sSubPr>
                        <m:ctrlPr>
                          <a:rPr lang="es-MX" sz="28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s-MX" sz="2800" i="1">
                            <a:effectLst/>
                            <a:latin typeface="Cambria Math" panose="02040503050406030204" pitchFamily="18" charset="0"/>
                            <a:ea typeface="MS Mincho" panose="02020609040205080304" pitchFamily="49" charset="-128"/>
                            <a:cs typeface="Times New Roman" panose="02020603050405020304" pitchFamily="18" charset="0"/>
                          </a:rPr>
                          <m:t>𝑋</m:t>
                        </m:r>
                      </m:e>
                      <m:sub>
                        <m:r>
                          <a:rPr lang="es-MX" sz="2800" i="1">
                            <a:effectLst/>
                            <a:latin typeface="Cambria Math" panose="02040503050406030204" pitchFamily="18" charset="0"/>
                            <a:ea typeface="MS Mincho" panose="02020609040205080304" pitchFamily="49" charset="-128"/>
                            <a:cs typeface="Times New Roman" panose="02020603050405020304" pitchFamily="18" charset="0"/>
                          </a:rPr>
                          <m:t>1</m:t>
                        </m:r>
                      </m:sub>
                    </m:sSub>
                    <m:r>
                      <a:rPr lang="es-MX" sz="2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s-MX" sz="28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s-MX" sz="2800" i="1">
                            <a:effectLst/>
                            <a:latin typeface="Cambria Math" panose="02040503050406030204" pitchFamily="18" charset="0"/>
                            <a:ea typeface="MS Mincho" panose="02020609040205080304" pitchFamily="49" charset="-128"/>
                            <a:cs typeface="Times New Roman" panose="02020603050405020304" pitchFamily="18" charset="0"/>
                          </a:rPr>
                          <m:t>𝑋</m:t>
                        </m:r>
                      </m:e>
                      <m:sub>
                        <m:r>
                          <a:rPr lang="es-MX" sz="2800" i="1">
                            <a:effectLst/>
                            <a:latin typeface="Cambria Math" panose="02040503050406030204" pitchFamily="18" charset="0"/>
                            <a:ea typeface="MS Mincho" panose="02020609040205080304" pitchFamily="49" charset="-128"/>
                            <a:cs typeface="Times New Roman" panose="02020603050405020304" pitchFamily="18" charset="0"/>
                          </a:rPr>
                          <m:t>2</m:t>
                        </m:r>
                      </m:sub>
                    </m:sSub>
                    <m:r>
                      <a:rPr lang="es-MX" sz="2800" i="1">
                        <a:effectLst/>
                        <a:latin typeface="Cambria Math" panose="02040503050406030204" pitchFamily="18" charset="0"/>
                        <a:ea typeface="MS Mincho" panose="02020609040205080304" pitchFamily="49" charset="-128"/>
                        <a:cs typeface="Times New Roman" panose="02020603050405020304" pitchFamily="18" charset="0"/>
                      </a:rPr>
                      <m:t>, </m:t>
                    </m:r>
                    <m:sSub>
                      <m:sSubPr>
                        <m:ctrlPr>
                          <a:rPr lang="es-MX" sz="28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s-MX" sz="2800" i="1">
                            <a:effectLst/>
                            <a:latin typeface="Cambria Math" panose="02040503050406030204" pitchFamily="18" charset="0"/>
                            <a:ea typeface="MS Mincho" panose="02020609040205080304" pitchFamily="49" charset="-128"/>
                            <a:cs typeface="Times New Roman" panose="02020603050405020304" pitchFamily="18" charset="0"/>
                          </a:rPr>
                          <m:t>𝑋</m:t>
                        </m:r>
                      </m:e>
                      <m:sub>
                        <m:r>
                          <a:rPr lang="es-MX" sz="2800" i="1">
                            <a:effectLst/>
                            <a:latin typeface="Cambria Math" panose="02040503050406030204" pitchFamily="18" charset="0"/>
                            <a:ea typeface="MS Mincho" panose="02020609040205080304" pitchFamily="49" charset="-128"/>
                            <a:cs typeface="Times New Roman" panose="02020603050405020304" pitchFamily="18" charset="0"/>
                          </a:rPr>
                          <m:t>3</m:t>
                        </m:r>
                      </m:sub>
                    </m:sSub>
                  </m:oMath>
                </a14:m>
                <a:r>
                  <a:rPr lang="es-MX" sz="2800" dirty="0">
                    <a:effectLst/>
                    <a:latin typeface="Tahoma" panose="020B0604030504040204" pitchFamily="34" charset="0"/>
                    <a:ea typeface="MS Mincho" panose="02020609040205080304" pitchFamily="49" charset="-128"/>
                    <a:cs typeface="Times New Roman" panose="02020603050405020304" pitchFamily="18" charset="0"/>
                  </a:rPr>
                  <a:t>). </a:t>
                </a:r>
              </a:p>
            </p:txBody>
          </p:sp>
        </mc:Choice>
        <mc:Fallback>
          <p:sp>
            <p:nvSpPr>
              <p:cNvPr id="31" name="CuadroTexto 30">
                <a:extLst>
                  <a:ext uri="{FF2B5EF4-FFF2-40B4-BE49-F238E27FC236}">
                    <a16:creationId xmlns:a16="http://schemas.microsoft.com/office/drawing/2014/main" id="{ADE52959-3A98-378A-3085-E90D18728C62}"/>
                  </a:ext>
                </a:extLst>
              </p:cNvPr>
              <p:cNvSpPr txBox="1">
                <a:spLocks noRot="1" noChangeAspect="1" noMove="1" noResize="1" noEditPoints="1" noAdjustHandles="1" noChangeArrowheads="1" noChangeShapeType="1" noTextEdit="1"/>
              </p:cNvSpPr>
              <p:nvPr/>
            </p:nvSpPr>
            <p:spPr>
              <a:xfrm>
                <a:off x="1709434" y="26445782"/>
                <a:ext cx="8688381" cy="1815882"/>
              </a:xfrm>
              <a:prstGeom prst="rect">
                <a:avLst/>
              </a:prstGeom>
              <a:blipFill>
                <a:blip r:embed="rId9"/>
                <a:stretch>
                  <a:fillRect l="-1403" t="-3356" r="-1403" b="-8054"/>
                </a:stretch>
              </a:blipFill>
            </p:spPr>
            <p:txBody>
              <a:bodyPr/>
              <a:lstStyle/>
              <a:p>
                <a:r>
                  <a:rPr lang="es-MX">
                    <a:noFill/>
                  </a:rPr>
                  <a:t> </a:t>
                </a:r>
              </a:p>
            </p:txBody>
          </p:sp>
        </mc:Fallback>
      </mc:AlternateContent>
      <p:pic>
        <p:nvPicPr>
          <p:cNvPr id="32" name="Imagen 31">
            <a:extLst>
              <a:ext uri="{FF2B5EF4-FFF2-40B4-BE49-F238E27FC236}">
                <a16:creationId xmlns:a16="http://schemas.microsoft.com/office/drawing/2014/main" id="{DB5C09FA-16B8-1DE4-5D16-935334AB9D81}"/>
              </a:ext>
            </a:extLst>
          </p:cNvPr>
          <p:cNvPicPr>
            <a:picLocks noChangeAspect="1"/>
          </p:cNvPicPr>
          <p:nvPr/>
        </p:nvPicPr>
        <p:blipFill>
          <a:blip r:embed="rId10"/>
          <a:srcRect l="46242" t="1" r="5591" b="84023"/>
          <a:stretch/>
        </p:blipFill>
        <p:spPr>
          <a:xfrm>
            <a:off x="4359502" y="28294007"/>
            <a:ext cx="5654758" cy="1203876"/>
          </a:xfrm>
          <a:prstGeom prst="rect">
            <a:avLst/>
          </a:prstGeom>
        </p:spPr>
      </p:pic>
      <p:pic>
        <p:nvPicPr>
          <p:cNvPr id="45" name="Imagen 44">
            <a:extLst>
              <a:ext uri="{FF2B5EF4-FFF2-40B4-BE49-F238E27FC236}">
                <a16:creationId xmlns:a16="http://schemas.microsoft.com/office/drawing/2014/main" id="{7CACD703-F95B-5190-F6F7-EBA8EE6E95E4}"/>
              </a:ext>
            </a:extLst>
          </p:cNvPr>
          <p:cNvPicPr>
            <a:picLocks noChangeAspect="1"/>
          </p:cNvPicPr>
          <p:nvPr/>
        </p:nvPicPr>
        <p:blipFill>
          <a:blip r:embed="rId11"/>
          <a:srcRect l="2978"/>
          <a:stretch/>
        </p:blipFill>
        <p:spPr>
          <a:xfrm>
            <a:off x="19887527" y="14687451"/>
            <a:ext cx="10892270" cy="3003674"/>
          </a:xfrm>
          <a:prstGeom prst="rect">
            <a:avLst/>
          </a:prstGeom>
        </p:spPr>
      </p:pic>
      <p:pic>
        <p:nvPicPr>
          <p:cNvPr id="52" name="Imagen 51">
            <a:extLst>
              <a:ext uri="{FF2B5EF4-FFF2-40B4-BE49-F238E27FC236}">
                <a16:creationId xmlns:a16="http://schemas.microsoft.com/office/drawing/2014/main" id="{BB2A2483-2321-6FEF-E9B1-DE92DD7EF2F7}"/>
              </a:ext>
            </a:extLst>
          </p:cNvPr>
          <p:cNvPicPr>
            <a:picLocks noChangeAspect="1"/>
          </p:cNvPicPr>
          <p:nvPr/>
        </p:nvPicPr>
        <p:blipFill>
          <a:blip r:embed="rId12"/>
          <a:stretch>
            <a:fillRect/>
          </a:stretch>
        </p:blipFill>
        <p:spPr>
          <a:xfrm>
            <a:off x="11893138" y="18746495"/>
            <a:ext cx="8387103" cy="5840171"/>
          </a:xfrm>
          <a:prstGeom prst="rect">
            <a:avLst/>
          </a:prstGeom>
        </p:spPr>
      </p:pic>
      <p:sp>
        <p:nvSpPr>
          <p:cNvPr id="55" name="CuadroTexto 54">
            <a:extLst>
              <a:ext uri="{FF2B5EF4-FFF2-40B4-BE49-F238E27FC236}">
                <a16:creationId xmlns:a16="http://schemas.microsoft.com/office/drawing/2014/main" id="{C7125AA3-8699-FC06-13F2-F645AC07CF1B}"/>
              </a:ext>
            </a:extLst>
          </p:cNvPr>
          <p:cNvSpPr txBox="1"/>
          <p:nvPr/>
        </p:nvSpPr>
        <p:spPr>
          <a:xfrm>
            <a:off x="11814970" y="35676036"/>
            <a:ext cx="18749753" cy="4832092"/>
          </a:xfrm>
          <a:prstGeom prst="rect">
            <a:avLst/>
          </a:prstGeom>
          <a:noFill/>
        </p:spPr>
        <p:txBody>
          <a:bodyPr wrap="square">
            <a:spAutoFit/>
          </a:bodyPr>
          <a:lstStyle/>
          <a:p>
            <a:pPr algn="just"/>
            <a:r>
              <a:rPr lang="es-MX" sz="2800" dirty="0">
                <a:latin typeface="Tahoma" panose="020B0604030504040204" pitchFamily="34" charset="0"/>
                <a:ea typeface="Tahoma" panose="020B0604030504040204" pitchFamily="34" charset="0"/>
                <a:cs typeface="Tahoma" panose="020B0604030504040204" pitchFamily="34" charset="0"/>
              </a:rPr>
              <a:t>El análisis confirmó una relación significativa entre el precio de venta de las viviendas y variables como superficie, número de habitaciones y antigüedad. </a:t>
            </a:r>
          </a:p>
          <a:p>
            <a:pPr algn="just"/>
            <a:endParaRPr lang="es-MX" sz="2800" dirty="0">
              <a:latin typeface="Tahoma" panose="020B0604030504040204" pitchFamily="34" charset="0"/>
              <a:ea typeface="Tahoma" panose="020B0604030504040204" pitchFamily="34" charset="0"/>
              <a:cs typeface="Tahoma" panose="020B0604030504040204" pitchFamily="34" charset="0"/>
            </a:endParaRPr>
          </a:p>
          <a:p>
            <a:pPr algn="just"/>
            <a:r>
              <a:rPr lang="es-MX" sz="2800" dirty="0">
                <a:effectLst/>
                <a:latin typeface="Tahoma" panose="020B0604030504040204" pitchFamily="34" charset="0"/>
                <a:ea typeface="Tahoma" panose="020B0604030504040204" pitchFamily="34" charset="0"/>
                <a:cs typeface="Tahoma" panose="020B0604030504040204" pitchFamily="34" charset="0"/>
              </a:rPr>
              <a:t>El coeficiente de determinación obtenido sugiere una buena capacidad predictiva del modelo; sin embargo, aún existe margen para mejorar la predicción mediante la inclusión de otras variables, como ubicación, acabados, entre otras.</a:t>
            </a:r>
          </a:p>
          <a:p>
            <a:pPr algn="just"/>
            <a:r>
              <a:rPr lang="es-MX" sz="2800" dirty="0">
                <a:latin typeface="Tahoma" panose="020B0604030504040204" pitchFamily="34" charset="0"/>
                <a:ea typeface="Tahoma" panose="020B0604030504040204" pitchFamily="34" charset="0"/>
                <a:cs typeface="Tahoma" panose="020B0604030504040204" pitchFamily="34" charset="0"/>
              </a:rPr>
              <a:t>Se observó una correlación positiva del precio con el tamaño y número de habitaciones, y una relación negativa con la antigüedad. </a:t>
            </a:r>
          </a:p>
          <a:p>
            <a:pPr algn="just"/>
            <a:endParaRPr lang="es-MX" sz="2800" dirty="0">
              <a:latin typeface="Tahoma" panose="020B0604030504040204" pitchFamily="34" charset="0"/>
              <a:ea typeface="Tahoma" panose="020B0604030504040204" pitchFamily="34" charset="0"/>
              <a:cs typeface="Tahoma" panose="020B0604030504040204" pitchFamily="34" charset="0"/>
            </a:endParaRPr>
          </a:p>
          <a:p>
            <a:pPr algn="just"/>
            <a:r>
              <a:rPr lang="es-MX" sz="2800" dirty="0">
                <a:latin typeface="Tahoma" panose="020B0604030504040204" pitchFamily="34" charset="0"/>
                <a:ea typeface="Tahoma" panose="020B0604030504040204" pitchFamily="34" charset="0"/>
                <a:cs typeface="Tahoma" panose="020B0604030504040204" pitchFamily="34" charset="0"/>
              </a:rPr>
              <a:t>La construcción del modelo de regresión en Python permitió aplicar de manera efectiva los conocimientos de Estadística Descriptiva, al tiempo que facilitó la integración de conceptos clave para el desarrollo de futuros modelos de estimación basados en inteligencia artificial.</a:t>
            </a:r>
          </a:p>
        </p:txBody>
      </p:sp>
      <p:sp>
        <p:nvSpPr>
          <p:cNvPr id="56" name="CuadroTexto 55">
            <a:extLst>
              <a:ext uri="{FF2B5EF4-FFF2-40B4-BE49-F238E27FC236}">
                <a16:creationId xmlns:a16="http://schemas.microsoft.com/office/drawing/2014/main" id="{AEFA3F97-9984-55BE-587B-E6094F101057}"/>
              </a:ext>
            </a:extLst>
          </p:cNvPr>
          <p:cNvSpPr txBox="1"/>
          <p:nvPr/>
        </p:nvSpPr>
        <p:spPr>
          <a:xfrm>
            <a:off x="1656862" y="34172890"/>
            <a:ext cx="8793526" cy="3261214"/>
          </a:xfrm>
          <a:prstGeom prst="rect">
            <a:avLst/>
          </a:prstGeom>
          <a:noFill/>
        </p:spPr>
        <p:txBody>
          <a:bodyPr wrap="square">
            <a:spAutoFit/>
          </a:bodyPr>
          <a:lstStyle/>
          <a:p>
            <a:pPr>
              <a:lnSpc>
                <a:spcPct val="150000"/>
              </a:lnSpc>
            </a:pP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Brownlee</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J. (20 de Abril de 2020). Linear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Regression</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for</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Machine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Learning</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Machine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Learning</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Mastery</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 Obtenido de https://machinelearningmastery.com/linear-regression-for-machine-learning/</a:t>
            </a:r>
          </a:p>
          <a:p>
            <a:pPr>
              <a:lnSpc>
                <a:spcPct val="150000"/>
              </a:lnSpc>
            </a:pP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Kaggle</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n.d</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House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Prices</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Advanced</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Regression</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Techniques</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Dataset</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Obtenido de https://www.kaggle.com/competitions/house-prices-advanced-regression-techniques</a:t>
            </a:r>
          </a:p>
          <a:p>
            <a:pPr>
              <a:lnSpc>
                <a:spcPct val="150000"/>
              </a:lnSpc>
            </a:pPr>
            <a:r>
              <a:rPr lang="es-MX" sz="2000" dirty="0">
                <a:effectLst/>
                <a:latin typeface="Tahoma" panose="020B0604030504040204" pitchFamily="34" charset="0"/>
                <a:ea typeface="MS Mincho" panose="02020609040205080304" pitchFamily="49" charset="-128"/>
                <a:cs typeface="Times New Roman" panose="02020603050405020304" pitchFamily="18" charset="0"/>
              </a:rPr>
              <a:t>Rossum, G. v. (1991). </a:t>
            </a:r>
            <a:r>
              <a:rPr lang="es-MX" sz="2000" dirty="0" err="1">
                <a:effectLst/>
                <a:latin typeface="Tahoma" panose="020B0604030504040204" pitchFamily="34" charset="0"/>
                <a:ea typeface="MS Mincho" panose="02020609040205080304" pitchFamily="49" charset="-128"/>
                <a:cs typeface="Times New Roman" panose="02020603050405020304" pitchFamily="18" charset="0"/>
              </a:rPr>
              <a:t>python</a:t>
            </a:r>
            <a:r>
              <a:rPr lang="es-MX" sz="2000" dirty="0">
                <a:effectLst/>
                <a:latin typeface="Tahoma" panose="020B0604030504040204" pitchFamily="34" charset="0"/>
                <a:ea typeface="MS Mincho" panose="02020609040205080304" pitchFamily="49" charset="-128"/>
                <a:cs typeface="Times New Roman" panose="02020603050405020304" pitchFamily="18" charset="0"/>
              </a:rPr>
              <a:t>. Obtenido de https://www.python.org/</a:t>
            </a:r>
            <a:endParaRPr lang="es-MX" sz="2000" dirty="0">
              <a:latin typeface="Tahoma" panose="020B0604030504040204" pitchFamily="34" charset="0"/>
              <a:ea typeface="MS Mincho" panose="02020609040205080304" pitchFamily="49" charset="-128"/>
              <a:cs typeface="Times New Roman" panose="02020603050405020304" pitchFamily="18" charset="0"/>
            </a:endParaRPr>
          </a:p>
        </p:txBody>
      </p:sp>
      <p:sp>
        <p:nvSpPr>
          <p:cNvPr id="58" name="CuadroTexto 57">
            <a:extLst>
              <a:ext uri="{FF2B5EF4-FFF2-40B4-BE49-F238E27FC236}">
                <a16:creationId xmlns:a16="http://schemas.microsoft.com/office/drawing/2014/main" id="{2BA36C71-1A03-D0D3-41A3-CD1B4B99BDE6}"/>
              </a:ext>
            </a:extLst>
          </p:cNvPr>
          <p:cNvSpPr txBox="1"/>
          <p:nvPr/>
        </p:nvSpPr>
        <p:spPr>
          <a:xfrm>
            <a:off x="1656862" y="39692187"/>
            <a:ext cx="8793526" cy="1876219"/>
          </a:xfrm>
          <a:prstGeom prst="rect">
            <a:avLst/>
          </a:prstGeom>
          <a:noFill/>
        </p:spPr>
        <p:txBody>
          <a:bodyPr wrap="square">
            <a:spAutoFit/>
          </a:bodyPr>
          <a:lstStyle/>
          <a:p>
            <a:pPr algn="just">
              <a:lnSpc>
                <a:spcPct val="150000"/>
              </a:lnSpc>
            </a:pPr>
            <a:r>
              <a:rPr lang="es-MX" sz="2000" dirty="0">
                <a:effectLst/>
                <a:latin typeface="Tahoma" panose="020B0604030504040204" pitchFamily="34" charset="0"/>
                <a:ea typeface="MS Mincho" panose="02020609040205080304" pitchFamily="49" charset="-128"/>
                <a:cs typeface="Times New Roman" panose="02020603050405020304" pitchFamily="18" charset="0"/>
              </a:rPr>
              <a:t>Este trabajo fue realizado en </a:t>
            </a:r>
            <a:r>
              <a:rPr lang="es-MX" sz="2000" dirty="0">
                <a:latin typeface="Tahoma" panose="020B0604030504040204" pitchFamily="34" charset="0"/>
                <a:ea typeface="MS Mincho" panose="02020609040205080304" pitchFamily="49" charset="-128"/>
                <a:cs typeface="Times New Roman" panose="02020603050405020304" pitchFamily="18" charset="0"/>
              </a:rPr>
              <a:t>equipo </a:t>
            </a:r>
            <a:r>
              <a:rPr lang="es-MX" sz="2000" dirty="0">
                <a:effectLst/>
                <a:latin typeface="Tahoma" panose="020B0604030504040204" pitchFamily="34" charset="0"/>
                <a:ea typeface="MS Mincho" panose="02020609040205080304" pitchFamily="49" charset="-128"/>
                <a:cs typeface="Times New Roman" panose="02020603050405020304" pitchFamily="18" charset="0"/>
              </a:rPr>
              <a:t>respetando los principios de integridad académica. Se utilizó información pública y se citó adecuadamente la fuente de la base de datos empleada. Todas las herramientas utilizadas fueron de acceso libre y con fines educativos.</a:t>
            </a:r>
            <a:endParaRPr lang="es-MX" sz="2000" dirty="0">
              <a:latin typeface="Tahoma" panose="020B0604030504040204" pitchFamily="34" charset="0"/>
              <a:ea typeface="MS Mincho" panose="02020609040205080304" pitchFamily="49" charset="-128"/>
              <a:cs typeface="Times New Roman" panose="02020603050405020304" pitchFamily="18" charset="0"/>
            </a:endParaRPr>
          </a:p>
        </p:txBody>
      </p:sp>
      <p:sp>
        <p:nvSpPr>
          <p:cNvPr id="59" name="CuadroTexto 58">
            <a:extLst>
              <a:ext uri="{FF2B5EF4-FFF2-40B4-BE49-F238E27FC236}">
                <a16:creationId xmlns:a16="http://schemas.microsoft.com/office/drawing/2014/main" id="{411462C1-2761-6BD3-1919-63C3E8612979}"/>
              </a:ext>
            </a:extLst>
          </p:cNvPr>
          <p:cNvSpPr txBox="1"/>
          <p:nvPr/>
        </p:nvSpPr>
        <p:spPr>
          <a:xfrm>
            <a:off x="20334072" y="18494049"/>
            <a:ext cx="10274918" cy="5693866"/>
          </a:xfrm>
          <a:prstGeom prst="rect">
            <a:avLst/>
          </a:prstGeom>
          <a:noFill/>
        </p:spPr>
        <p:txBody>
          <a:bodyPr wrap="square">
            <a:spAutoFit/>
          </a:bodyPr>
          <a:lstStyle/>
          <a:p>
            <a:pPr marL="342900" lvl="0" indent="-342900" algn="just">
              <a:buFont typeface="Symbol" panose="05050102010706020507" pitchFamily="18" charset="2"/>
              <a:buChar char=""/>
            </a:pPr>
            <a:r>
              <a:rPr lang="es-MX" sz="2800" dirty="0">
                <a:effectLst/>
                <a:latin typeface="Tahoma" panose="020B0604030504040204" pitchFamily="34" charset="0"/>
                <a:ea typeface="MS Mincho" panose="02020609040205080304" pitchFamily="49" charset="-128"/>
                <a:cs typeface="Times New Roman" panose="02020603050405020304" pitchFamily="18" charset="0"/>
              </a:rPr>
              <a:t>Las variables analizadas presentan diferentes tipos de distribución. El precio de venta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SalePrice</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está sesgado a la derecha, con la mayoría de los valores entre $150,000 y $200,000. </a:t>
            </a:r>
          </a:p>
          <a:p>
            <a:pPr marL="342900" lvl="0" indent="-342900" algn="just">
              <a:buFont typeface="Symbol" panose="05050102010706020507" pitchFamily="18" charset="2"/>
              <a:buChar char=""/>
            </a:pPr>
            <a:r>
              <a:rPr lang="es-MX" sz="2800" dirty="0">
                <a:effectLst/>
                <a:latin typeface="Tahoma" panose="020B0604030504040204" pitchFamily="34" charset="0"/>
                <a:ea typeface="MS Mincho" panose="02020609040205080304" pitchFamily="49" charset="-128"/>
                <a:cs typeface="Times New Roman" panose="02020603050405020304" pitchFamily="18" charset="0"/>
              </a:rPr>
              <a:t>La superficie de la vivienda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TotSF</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muestra una asimetría positiva, destacando casas mayoritariamente entre 1,000 y 2,000 pies², pero con algunos valores extremos. </a:t>
            </a:r>
          </a:p>
          <a:p>
            <a:pPr marL="342900" lvl="0" indent="-342900" algn="just">
              <a:buFont typeface="Symbol" panose="05050102010706020507" pitchFamily="18" charset="2"/>
              <a:buChar char=""/>
            </a:pPr>
            <a:r>
              <a:rPr lang="es-MX" sz="2800" dirty="0">
                <a:effectLst/>
                <a:latin typeface="Tahoma" panose="020B0604030504040204" pitchFamily="34" charset="0"/>
                <a:ea typeface="MS Mincho" panose="02020609040205080304" pitchFamily="49" charset="-128"/>
                <a:cs typeface="Times New Roman" panose="02020603050405020304" pitchFamily="18" charset="0"/>
              </a:rPr>
              <a:t>El número de habitaciones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BedroomAbvGr</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tiene una distribución discreta centrada en 3 habitaciones.</a:t>
            </a:r>
          </a:p>
          <a:p>
            <a:pPr marL="342900" lvl="0" indent="-342900" algn="just">
              <a:buFont typeface="Symbol" panose="05050102010706020507" pitchFamily="18" charset="2"/>
              <a:buChar char=""/>
            </a:pPr>
            <a:r>
              <a:rPr lang="es-MX" sz="2800" dirty="0">
                <a:effectLst/>
                <a:latin typeface="Tahoma" panose="020B0604030504040204" pitchFamily="34" charset="0"/>
                <a:ea typeface="MS Mincho" panose="02020609040205080304" pitchFamily="49" charset="-128"/>
                <a:cs typeface="Times New Roman" panose="02020603050405020304" pitchFamily="18" charset="0"/>
              </a:rPr>
              <a:t>La antigüedad de las viviendas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AntiqueYear</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presenta asimetría negativa, con predominancia de casas entre 20 y 40 años, junto a algunas propiedades significativamente más antiguas.</a:t>
            </a:r>
          </a:p>
        </p:txBody>
      </p:sp>
      <p:sp>
        <p:nvSpPr>
          <p:cNvPr id="60" name="CuadroTexto 59">
            <a:extLst>
              <a:ext uri="{FF2B5EF4-FFF2-40B4-BE49-F238E27FC236}">
                <a16:creationId xmlns:a16="http://schemas.microsoft.com/office/drawing/2014/main" id="{3F4ED5C5-7E3B-0E57-CFDA-E8A9562B0A6C}"/>
              </a:ext>
            </a:extLst>
          </p:cNvPr>
          <p:cNvSpPr txBox="1"/>
          <p:nvPr/>
        </p:nvSpPr>
        <p:spPr>
          <a:xfrm>
            <a:off x="11861508" y="24950715"/>
            <a:ext cx="5278258" cy="4401205"/>
          </a:xfrm>
          <a:prstGeom prst="rect">
            <a:avLst/>
          </a:prstGeom>
          <a:noFill/>
        </p:spPr>
        <p:txBody>
          <a:bodyPr wrap="square">
            <a:spAutoFit/>
          </a:bodyPr>
          <a:lstStyle/>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El coeficiente de determinación tiene un valor de R²=0.655, indicando que aprox. el 65.52% de la variabilidad en el precio de venta de las casas puede explicarse por las variables seleccionadas.</a:t>
            </a:r>
          </a:p>
          <a:p>
            <a:pPr algn="just"/>
            <a:endParaRPr lang="es-MX" sz="2800" dirty="0">
              <a:effectLst/>
              <a:latin typeface="Tahoma" panose="020B0604030504040204" pitchFamily="34" charset="0"/>
              <a:ea typeface="MS Mincho" panose="02020609040205080304" pitchFamily="49" charset="-128"/>
              <a:cs typeface="Times New Roman" panose="02020603050405020304" pitchFamily="18" charset="0"/>
            </a:endParaRPr>
          </a:p>
          <a:p>
            <a:pPr algn="just"/>
            <a:r>
              <a:rPr lang="es-MX" sz="2800" dirty="0">
                <a:effectLst/>
                <a:latin typeface="Tahoma" panose="020B0604030504040204" pitchFamily="34" charset="0"/>
                <a:ea typeface="MS Mincho" panose="02020609040205080304" pitchFamily="49" charset="-128"/>
                <a:cs typeface="Times New Roman" panose="02020603050405020304" pitchFamily="18" charset="0"/>
              </a:rPr>
              <a:t>La ecuación matemática del modelo es:</a:t>
            </a:r>
          </a:p>
        </p:txBody>
      </p:sp>
      <p:pic>
        <p:nvPicPr>
          <p:cNvPr id="63" name="Imagen 62">
            <a:extLst>
              <a:ext uri="{FF2B5EF4-FFF2-40B4-BE49-F238E27FC236}">
                <a16:creationId xmlns:a16="http://schemas.microsoft.com/office/drawing/2014/main" id="{49AA3DBF-6FFA-8108-0877-3E800A376F4A}"/>
              </a:ext>
            </a:extLst>
          </p:cNvPr>
          <p:cNvPicPr>
            <a:picLocks noChangeAspect="1"/>
          </p:cNvPicPr>
          <p:nvPr/>
        </p:nvPicPr>
        <p:blipFill>
          <a:blip r:embed="rId13"/>
          <a:srcRect t="19107" r="36272"/>
          <a:stretch/>
        </p:blipFill>
        <p:spPr>
          <a:xfrm>
            <a:off x="12480623" y="30434677"/>
            <a:ext cx="6675330" cy="3008797"/>
          </a:xfrm>
          <a:prstGeom prst="rect">
            <a:avLst/>
          </a:prstGeom>
        </p:spPr>
      </p:pic>
      <p:pic>
        <p:nvPicPr>
          <p:cNvPr id="1024" name="Imagen 1023">
            <a:extLst>
              <a:ext uri="{FF2B5EF4-FFF2-40B4-BE49-F238E27FC236}">
                <a16:creationId xmlns:a16="http://schemas.microsoft.com/office/drawing/2014/main" id="{847DD20B-AB34-BC55-4666-AA32F60DA48B}"/>
              </a:ext>
            </a:extLst>
          </p:cNvPr>
          <p:cNvPicPr>
            <a:picLocks noChangeAspect="1"/>
          </p:cNvPicPr>
          <p:nvPr/>
        </p:nvPicPr>
        <p:blipFill>
          <a:blip r:embed="rId13"/>
          <a:srcRect l="29867" b="78060"/>
          <a:stretch/>
        </p:blipFill>
        <p:spPr>
          <a:xfrm>
            <a:off x="11814970" y="29555162"/>
            <a:ext cx="8105776" cy="900419"/>
          </a:xfrm>
          <a:prstGeom prst="rect">
            <a:avLst/>
          </a:prstGeom>
        </p:spPr>
      </p:pic>
      <p:sp>
        <p:nvSpPr>
          <p:cNvPr id="1025" name="CuadroTexto 1024">
            <a:extLst>
              <a:ext uri="{FF2B5EF4-FFF2-40B4-BE49-F238E27FC236}">
                <a16:creationId xmlns:a16="http://schemas.microsoft.com/office/drawing/2014/main" id="{E2B1680B-5955-E141-ADBE-B935426F80A0}"/>
              </a:ext>
            </a:extLst>
          </p:cNvPr>
          <p:cNvSpPr txBox="1"/>
          <p:nvPr/>
        </p:nvSpPr>
        <p:spPr>
          <a:xfrm>
            <a:off x="20039171" y="29100818"/>
            <a:ext cx="10525552" cy="4401205"/>
          </a:xfrm>
          <a:prstGeom prst="rect">
            <a:avLst/>
          </a:prstGeom>
          <a:noFill/>
        </p:spPr>
        <p:txBody>
          <a:bodyPr wrap="square">
            <a:spAutoFit/>
          </a:bodyPr>
          <a:lstStyle/>
          <a:p>
            <a:pPr algn="just">
              <a:buNone/>
            </a:pPr>
            <a:endParaRPr lang="es-MX" sz="2800" dirty="0">
              <a:effectLst/>
              <a:latin typeface="Tahoma" panose="020B0604030504040204" pitchFamily="34" charset="0"/>
              <a:ea typeface="MS Mincho" panose="02020609040205080304" pitchFamily="49" charset="-128"/>
              <a:cs typeface="Times New Roman" panose="02020603050405020304" pitchFamily="18" charset="0"/>
            </a:endParaRPr>
          </a:p>
          <a:p>
            <a:pPr algn="just">
              <a:buNone/>
            </a:pPr>
            <a:r>
              <a:rPr lang="es-MX" sz="2800" dirty="0">
                <a:effectLst/>
                <a:latin typeface="Tahoma" panose="020B0604030504040204" pitchFamily="34" charset="0"/>
                <a:ea typeface="MS Mincho" panose="02020609040205080304" pitchFamily="49" charset="-128"/>
                <a:cs typeface="Times New Roman" panose="02020603050405020304" pitchFamily="18" charset="0"/>
              </a:rPr>
              <a:t>Las gráficas de la figura 2 muestran las relaciones entre las variables independientes y el precio de venta (eje y). Existe una tendencia positiva entre el precio y tanto el tamaño de la vivienda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TotSF</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como el número de habitaciones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BedroomAbvGr</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indicando que ambas variables influyen en el aumento del valor. </a:t>
            </a:r>
          </a:p>
          <a:p>
            <a:pPr algn="just">
              <a:buNone/>
            </a:pPr>
            <a:r>
              <a:rPr lang="es-MX" sz="2800" dirty="0">
                <a:effectLst/>
                <a:latin typeface="Tahoma" panose="020B0604030504040204" pitchFamily="34" charset="0"/>
                <a:ea typeface="MS Mincho" panose="02020609040205080304" pitchFamily="49" charset="-128"/>
                <a:cs typeface="Times New Roman" panose="02020603050405020304" pitchFamily="18" charset="0"/>
              </a:rPr>
              <a:t>En contraste, la antigüedad de la casa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AntiqueYear</a:t>
            </a:r>
            <a:r>
              <a:rPr lang="es-MX" sz="2800" dirty="0">
                <a:effectLst/>
                <a:latin typeface="Tahoma" panose="020B0604030504040204" pitchFamily="34" charset="0"/>
                <a:ea typeface="MS Mincho" panose="02020609040205080304" pitchFamily="49" charset="-128"/>
                <a:cs typeface="Times New Roman" panose="02020603050405020304" pitchFamily="18" charset="0"/>
              </a:rPr>
              <a:t>) muestra una relación débil, con una pendiente casi nula, lo que sugiere una influencia menor sobre el precio.</a:t>
            </a:r>
          </a:p>
        </p:txBody>
      </p:sp>
      <p:sp>
        <p:nvSpPr>
          <p:cNvPr id="5" name="Rectángulo 4">
            <a:extLst>
              <a:ext uri="{FF2B5EF4-FFF2-40B4-BE49-F238E27FC236}">
                <a16:creationId xmlns:a16="http://schemas.microsoft.com/office/drawing/2014/main" id="{23A1B4B7-CAE5-9C8C-2E6C-438EE22A5F1B}"/>
              </a:ext>
            </a:extLst>
          </p:cNvPr>
          <p:cNvSpPr/>
          <p:nvPr/>
        </p:nvSpPr>
        <p:spPr>
          <a:xfrm>
            <a:off x="3042903" y="4937596"/>
            <a:ext cx="18787546" cy="1518364"/>
          </a:xfrm>
          <a:prstGeom prst="rect">
            <a:avLst/>
          </a:prstGeom>
        </p:spPr>
        <p:txBody>
          <a:bodyPr wrap="square">
            <a:spAutoFit/>
          </a:bodyPr>
          <a:lstStyle/>
          <a:p>
            <a:pPr algn="ctr">
              <a:lnSpc>
                <a:spcPct val="150000"/>
              </a:lnSpc>
              <a:buNone/>
            </a:pPr>
            <a:r>
              <a:rPr lang="es-ES" sz="2800" b="1" dirty="0">
                <a:latin typeface="Arial" panose="020B0604020202020204" pitchFamily="34" charset="0"/>
                <a:cs typeface="Arial" panose="020B0604020202020204" pitchFamily="34" charset="0"/>
              </a:rPr>
              <a:t>Autores: </a:t>
            </a:r>
            <a:r>
              <a:rPr lang="es-MX" sz="2800" dirty="0">
                <a:effectLst/>
                <a:latin typeface="Arial" panose="020B0604020202020204" pitchFamily="34" charset="0"/>
                <a:ea typeface="MS Mincho" panose="02020609040205080304" pitchFamily="49" charset="-128"/>
                <a:cs typeface="Arial" panose="020B0604020202020204" pitchFamily="34" charset="0"/>
              </a:rPr>
              <a:t>Apellidos Nombres</a:t>
            </a:r>
            <a:r>
              <a:rPr lang="es-MX" sz="2800" baseline="30000" dirty="0">
                <a:effectLst/>
                <a:latin typeface="Arial" panose="020B0604020202020204" pitchFamily="34" charset="0"/>
                <a:ea typeface="MS Mincho" panose="02020609040205080304" pitchFamily="49" charset="-128"/>
                <a:cs typeface="Arial" panose="020B0604020202020204" pitchFamily="34" charset="0"/>
              </a:rPr>
              <a:t>1</a:t>
            </a:r>
            <a:r>
              <a:rPr lang="es-MX" sz="2800" dirty="0">
                <a:effectLst/>
                <a:latin typeface="Arial" panose="020B0604020202020204" pitchFamily="34" charset="0"/>
                <a:ea typeface="MS Mincho" panose="02020609040205080304" pitchFamily="49" charset="-128"/>
                <a:cs typeface="Arial" panose="020B0604020202020204" pitchFamily="34" charset="0"/>
              </a:rPr>
              <a:t>, Apellidos Nombres</a:t>
            </a:r>
            <a:r>
              <a:rPr lang="es-MX" sz="2800" baseline="30000" dirty="0">
                <a:effectLst/>
                <a:latin typeface="Arial" panose="020B0604020202020204" pitchFamily="34" charset="0"/>
                <a:ea typeface="MS Mincho" panose="02020609040205080304" pitchFamily="49" charset="-128"/>
                <a:cs typeface="Arial" panose="020B0604020202020204" pitchFamily="34" charset="0"/>
              </a:rPr>
              <a:t>2</a:t>
            </a:r>
            <a:r>
              <a:rPr lang="es-MX" sz="2800" dirty="0">
                <a:effectLst/>
                <a:latin typeface="Arial" panose="020B0604020202020204" pitchFamily="34" charset="0"/>
                <a:ea typeface="MS Mincho" panose="02020609040205080304" pitchFamily="49" charset="-128"/>
                <a:cs typeface="Arial" panose="020B0604020202020204" pitchFamily="34" charset="0"/>
              </a:rPr>
              <a:t>, Apellidos Nombres</a:t>
            </a:r>
            <a:r>
              <a:rPr lang="es-MX" sz="2800" baseline="30000" dirty="0">
                <a:effectLst/>
                <a:latin typeface="Arial" panose="020B0604020202020204" pitchFamily="34" charset="0"/>
                <a:ea typeface="MS Mincho" panose="02020609040205080304" pitchFamily="49" charset="-128"/>
                <a:cs typeface="Arial" panose="020B0604020202020204" pitchFamily="34" charset="0"/>
              </a:rPr>
              <a:t>3</a:t>
            </a:r>
            <a:r>
              <a:rPr lang="es-MX" sz="2800" dirty="0">
                <a:effectLst/>
                <a:latin typeface="Arial" panose="020B0604020202020204" pitchFamily="34" charset="0"/>
                <a:ea typeface="MS Mincho" panose="02020609040205080304" pitchFamily="49" charset="-128"/>
                <a:cs typeface="Arial" panose="020B0604020202020204" pitchFamily="34" charset="0"/>
              </a:rPr>
              <a:t>, Apellidos Nombres</a:t>
            </a:r>
            <a:r>
              <a:rPr lang="es-MX" sz="2800" baseline="30000" dirty="0">
                <a:effectLst/>
                <a:latin typeface="Arial" panose="020B0604020202020204" pitchFamily="34" charset="0"/>
                <a:ea typeface="MS Mincho" panose="02020609040205080304" pitchFamily="49" charset="-128"/>
                <a:cs typeface="Arial" panose="020B0604020202020204" pitchFamily="34" charset="0"/>
              </a:rPr>
              <a:t>4</a:t>
            </a:r>
            <a:endParaRPr lang="es-MX" sz="2800" dirty="0">
              <a:effectLst/>
              <a:latin typeface="Arial" panose="020B0604020202020204" pitchFamily="34" charset="0"/>
              <a:ea typeface="MS Mincho" panose="02020609040205080304" pitchFamily="49" charset="-128"/>
              <a:cs typeface="Arial" panose="020B0604020202020204" pitchFamily="34" charset="0"/>
            </a:endParaRPr>
          </a:p>
          <a:p>
            <a:pPr algn="ctr">
              <a:lnSpc>
                <a:spcPct val="150000"/>
              </a:lnSpc>
            </a:pPr>
            <a:r>
              <a:rPr lang="es-MX" sz="1800" baseline="30000" dirty="0">
                <a:effectLst/>
                <a:latin typeface="Arial" panose="020B0604020202020204" pitchFamily="34" charset="0"/>
                <a:ea typeface="MS Mincho" panose="02020609040205080304" pitchFamily="49" charset="-128"/>
                <a:cs typeface="Arial" panose="020B0604020202020204" pitchFamily="34" charset="0"/>
              </a:rPr>
              <a:t>1</a:t>
            </a:r>
            <a:r>
              <a:rPr lang="es-MX" sz="1800" dirty="0">
                <a:effectLst/>
                <a:latin typeface="Arial" panose="020B0604020202020204" pitchFamily="34" charset="0"/>
                <a:ea typeface="MS Mincho" panose="02020609040205080304" pitchFamily="49" charset="-128"/>
                <a:cs typeface="Arial" panose="020B0604020202020204" pitchFamily="34" charset="0"/>
              </a:rPr>
              <a:t>correo institucional, </a:t>
            </a:r>
            <a:r>
              <a:rPr lang="es-MX" sz="1800" baseline="30000" dirty="0">
                <a:effectLst/>
                <a:latin typeface="Arial" panose="020B0604020202020204" pitchFamily="34" charset="0"/>
                <a:ea typeface="MS Mincho" panose="02020609040205080304" pitchFamily="49" charset="-128"/>
                <a:cs typeface="Arial" panose="020B0604020202020204" pitchFamily="34" charset="0"/>
              </a:rPr>
              <a:t>2</a:t>
            </a:r>
            <a:r>
              <a:rPr lang="es-MX" sz="1800" dirty="0">
                <a:effectLst/>
                <a:latin typeface="Arial" panose="020B0604020202020204" pitchFamily="34" charset="0"/>
                <a:ea typeface="MS Mincho" panose="02020609040205080304" pitchFamily="49" charset="-128"/>
                <a:cs typeface="Arial" panose="020B0604020202020204" pitchFamily="34" charset="0"/>
              </a:rPr>
              <a:t>correo institucional, </a:t>
            </a:r>
            <a:r>
              <a:rPr lang="es-MX" sz="1800" baseline="30000" dirty="0">
                <a:effectLst/>
                <a:latin typeface="Arial" panose="020B0604020202020204" pitchFamily="34" charset="0"/>
                <a:ea typeface="MS Mincho" panose="02020609040205080304" pitchFamily="49" charset="-128"/>
                <a:cs typeface="Arial" panose="020B0604020202020204" pitchFamily="34" charset="0"/>
              </a:rPr>
              <a:t>3</a:t>
            </a:r>
            <a:r>
              <a:rPr lang="es-MX" sz="1800" dirty="0">
                <a:effectLst/>
                <a:latin typeface="Arial" panose="020B0604020202020204" pitchFamily="34" charset="0"/>
                <a:ea typeface="MS Mincho" panose="02020609040205080304" pitchFamily="49" charset="-128"/>
                <a:cs typeface="Arial" panose="020B0604020202020204" pitchFamily="34" charset="0"/>
              </a:rPr>
              <a:t>correo institucional</a:t>
            </a:r>
            <a:r>
              <a:rPr lang="es-MX" sz="1800">
                <a:effectLst/>
                <a:latin typeface="Arial" panose="020B0604020202020204" pitchFamily="34" charset="0"/>
                <a:ea typeface="MS Mincho" panose="02020609040205080304" pitchFamily="49" charset="-128"/>
                <a:cs typeface="Arial" panose="020B0604020202020204" pitchFamily="34" charset="0"/>
              </a:rPr>
              <a:t>, </a:t>
            </a:r>
            <a:r>
              <a:rPr lang="es-MX" sz="1800" baseline="30000">
                <a:effectLst/>
                <a:latin typeface="Arial" panose="020B0604020202020204" pitchFamily="34" charset="0"/>
                <a:ea typeface="MS Mincho" panose="02020609040205080304" pitchFamily="49" charset="-128"/>
                <a:cs typeface="Arial" panose="020B0604020202020204" pitchFamily="34" charset="0"/>
              </a:rPr>
              <a:t>4</a:t>
            </a:r>
            <a:r>
              <a:rPr lang="es-MX" sz="1800">
                <a:effectLst/>
                <a:latin typeface="Arial" panose="020B0604020202020204" pitchFamily="34" charset="0"/>
                <a:ea typeface="MS Mincho" panose="02020609040205080304" pitchFamily="49" charset="-128"/>
                <a:cs typeface="Arial" panose="020B0604020202020204" pitchFamily="34" charset="0"/>
              </a:rPr>
              <a:t>correo </a:t>
            </a:r>
            <a:r>
              <a:rPr lang="es-MX" sz="1800" dirty="0">
                <a:effectLst/>
                <a:latin typeface="Arial" panose="020B0604020202020204" pitchFamily="34" charset="0"/>
                <a:ea typeface="MS Mincho" panose="02020609040205080304" pitchFamily="49" charset="-128"/>
                <a:cs typeface="Arial" panose="020B0604020202020204" pitchFamily="34" charset="0"/>
              </a:rPr>
              <a:t>institucional</a:t>
            </a:r>
          </a:p>
          <a:p>
            <a:pPr algn="ctr">
              <a:lnSpc>
                <a:spcPct val="150000"/>
              </a:lnSpc>
            </a:pPr>
            <a:r>
              <a:rPr lang="es-MX" sz="1800" baseline="30000" dirty="0">
                <a:effectLst/>
                <a:latin typeface="Arial" panose="020B0604020202020204" pitchFamily="34" charset="0"/>
                <a:ea typeface="MS Mincho" panose="02020609040205080304" pitchFamily="49" charset="-128"/>
                <a:cs typeface="Arial" panose="020B0604020202020204" pitchFamily="34" charset="0"/>
              </a:rPr>
              <a:t>1</a:t>
            </a:r>
            <a:r>
              <a:rPr lang="es-MX" sz="1800" dirty="0">
                <a:effectLst/>
                <a:latin typeface="Arial" panose="020B0604020202020204" pitchFamily="34" charset="0"/>
                <a:ea typeface="MS Mincho" panose="02020609040205080304" pitchFamily="49" charset="-128"/>
                <a:cs typeface="Arial" panose="020B0604020202020204" pitchFamily="34" charset="0"/>
              </a:rPr>
              <a:t>carrera, </a:t>
            </a:r>
            <a:r>
              <a:rPr lang="es-MX" sz="1800" baseline="30000" dirty="0">
                <a:effectLst/>
                <a:latin typeface="Arial" panose="020B0604020202020204" pitchFamily="34" charset="0"/>
                <a:ea typeface="MS Mincho" panose="02020609040205080304" pitchFamily="49" charset="-128"/>
                <a:cs typeface="Arial" panose="020B0604020202020204" pitchFamily="34" charset="0"/>
              </a:rPr>
              <a:t>2</a:t>
            </a:r>
            <a:r>
              <a:rPr lang="es-MX" sz="1800" dirty="0">
                <a:effectLst/>
                <a:latin typeface="Arial" panose="020B0604020202020204" pitchFamily="34" charset="0"/>
                <a:ea typeface="MS Mincho" panose="02020609040205080304" pitchFamily="49" charset="-128"/>
                <a:cs typeface="Arial" panose="020B0604020202020204" pitchFamily="34" charset="0"/>
              </a:rPr>
              <a:t>carrera, </a:t>
            </a:r>
            <a:r>
              <a:rPr lang="es-MX" sz="1800" baseline="30000" dirty="0">
                <a:effectLst/>
                <a:latin typeface="Arial" panose="020B0604020202020204" pitchFamily="34" charset="0"/>
                <a:ea typeface="MS Mincho" panose="02020609040205080304" pitchFamily="49" charset="-128"/>
                <a:cs typeface="Arial" panose="020B0604020202020204" pitchFamily="34" charset="0"/>
              </a:rPr>
              <a:t>3</a:t>
            </a:r>
            <a:r>
              <a:rPr lang="es-MX" sz="1800" dirty="0">
                <a:effectLst/>
                <a:latin typeface="Arial" panose="020B0604020202020204" pitchFamily="34" charset="0"/>
                <a:ea typeface="MS Mincho" panose="02020609040205080304" pitchFamily="49" charset="-128"/>
                <a:cs typeface="Arial" panose="020B0604020202020204" pitchFamily="34" charset="0"/>
              </a:rPr>
              <a:t>carrera, </a:t>
            </a:r>
            <a:r>
              <a:rPr lang="es-MX" sz="1800" baseline="30000" dirty="0">
                <a:effectLst/>
                <a:latin typeface="Arial" panose="020B0604020202020204" pitchFamily="34" charset="0"/>
                <a:ea typeface="MS Mincho" panose="02020609040205080304" pitchFamily="49" charset="-128"/>
                <a:cs typeface="Arial" panose="020B0604020202020204" pitchFamily="34" charset="0"/>
              </a:rPr>
              <a:t>4</a:t>
            </a:r>
            <a:r>
              <a:rPr lang="es-MX" sz="1800" dirty="0">
                <a:effectLst/>
                <a:latin typeface="Arial" panose="020B0604020202020204" pitchFamily="34" charset="0"/>
                <a:ea typeface="MS Mincho" panose="02020609040205080304" pitchFamily="49" charset="-128"/>
                <a:cs typeface="Arial" panose="020B0604020202020204" pitchFamily="34" charset="0"/>
              </a:rPr>
              <a:t>carrera</a:t>
            </a:r>
          </a:p>
        </p:txBody>
      </p:sp>
      <p:sp>
        <p:nvSpPr>
          <p:cNvPr id="14" name="CuadroTexto 13">
            <a:extLst>
              <a:ext uri="{FF2B5EF4-FFF2-40B4-BE49-F238E27FC236}">
                <a16:creationId xmlns:a16="http://schemas.microsoft.com/office/drawing/2014/main" id="{8BD0562F-466E-5B3E-63F4-BF955E11F78A}"/>
              </a:ext>
            </a:extLst>
          </p:cNvPr>
          <p:cNvSpPr txBox="1"/>
          <p:nvPr/>
        </p:nvSpPr>
        <p:spPr>
          <a:xfrm>
            <a:off x="18793126" y="28745946"/>
            <a:ext cx="11198753" cy="491225"/>
          </a:xfrm>
          <a:prstGeom prst="rect">
            <a:avLst/>
          </a:prstGeom>
          <a:noFill/>
        </p:spPr>
        <p:txBody>
          <a:bodyPr wrap="square">
            <a:spAutoFit/>
          </a:bodyPr>
          <a:lstStyle/>
          <a:p>
            <a:pPr algn="ctr">
              <a:lnSpc>
                <a:spcPct val="150000"/>
              </a:lnSpc>
            </a:pPr>
            <a:r>
              <a:rPr lang="es-MX" sz="2000" b="1" dirty="0">
                <a:effectLst/>
                <a:latin typeface="Tahoma" panose="020B0604030504040204" pitchFamily="34" charset="0"/>
                <a:ea typeface="MS Mincho" panose="02020609040205080304" pitchFamily="49" charset="-128"/>
                <a:cs typeface="Times New Roman" panose="02020603050405020304" pitchFamily="18" charset="0"/>
              </a:rPr>
              <a:t>Figura 2. Relación entre el precio de venta y las variables explicativas del modelo</a:t>
            </a:r>
            <a:endParaRPr lang="es-MX" sz="2000" dirty="0">
              <a:effectLst/>
              <a:latin typeface="Tahoma" panose="020B0604030504040204" pitchFamily="34" charset="0"/>
              <a:ea typeface="MS Mincho" panose="02020609040205080304" pitchFamily="49" charset="-128"/>
              <a:cs typeface="Times New Roman" panose="02020603050405020304" pitchFamily="18" charset="0"/>
            </a:endParaRPr>
          </a:p>
        </p:txBody>
      </p:sp>
      <p:sp>
        <p:nvSpPr>
          <p:cNvPr id="15" name="Rectángulo 14">
            <a:extLst>
              <a:ext uri="{FF2B5EF4-FFF2-40B4-BE49-F238E27FC236}">
                <a16:creationId xmlns:a16="http://schemas.microsoft.com/office/drawing/2014/main" id="{548BDB0B-04E5-BB2F-5107-409DD6A3D3CD}"/>
              </a:ext>
            </a:extLst>
          </p:cNvPr>
          <p:cNvSpPr/>
          <p:nvPr/>
        </p:nvSpPr>
        <p:spPr bwMode="auto">
          <a:xfrm>
            <a:off x="23462165" y="41283442"/>
            <a:ext cx="2232248" cy="121833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s-MX" sz="3600" b="0" i="0" u="none" strike="noStrike" cap="none" normalizeH="0" baseline="0" dirty="0">
                <a:ln>
                  <a:noFill/>
                </a:ln>
                <a:solidFill>
                  <a:schemeClr val="tx1"/>
                </a:solidFill>
                <a:effectLst/>
                <a:latin typeface="Times New Roman" pitchFamily="18" charset="0"/>
              </a:rPr>
              <a:t>1</a:t>
            </a:r>
          </a:p>
        </p:txBody>
      </p:sp>
      <p:sp>
        <p:nvSpPr>
          <p:cNvPr id="16" name="Rectángulo 15">
            <a:extLst>
              <a:ext uri="{FF2B5EF4-FFF2-40B4-BE49-F238E27FC236}">
                <a16:creationId xmlns:a16="http://schemas.microsoft.com/office/drawing/2014/main" id="{5671A198-D8AE-C1C1-5132-3263CB76C34C}"/>
              </a:ext>
            </a:extLst>
          </p:cNvPr>
          <p:cNvSpPr/>
          <p:nvPr/>
        </p:nvSpPr>
        <p:spPr bwMode="auto">
          <a:xfrm>
            <a:off x="26113199" y="41297895"/>
            <a:ext cx="2232248" cy="121833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s-MX" sz="3600" b="0" i="0" u="none" strike="noStrike" cap="none" normalizeH="0" baseline="0" dirty="0">
                <a:ln>
                  <a:noFill/>
                </a:ln>
                <a:solidFill>
                  <a:schemeClr val="tx1"/>
                </a:solidFill>
                <a:effectLst/>
                <a:latin typeface="Times New Roman" pitchFamily="18" charset="0"/>
              </a:rPr>
              <a:t>2</a:t>
            </a:r>
          </a:p>
        </p:txBody>
      </p:sp>
      <p:sp>
        <p:nvSpPr>
          <p:cNvPr id="17" name="Rectángulo 16">
            <a:extLst>
              <a:ext uri="{FF2B5EF4-FFF2-40B4-BE49-F238E27FC236}">
                <a16:creationId xmlns:a16="http://schemas.microsoft.com/office/drawing/2014/main" id="{5B6412B7-BDA5-FEEA-C971-AB4EF03B78A3}"/>
              </a:ext>
            </a:extLst>
          </p:cNvPr>
          <p:cNvSpPr/>
          <p:nvPr/>
        </p:nvSpPr>
        <p:spPr bwMode="auto">
          <a:xfrm>
            <a:off x="28764233" y="41297895"/>
            <a:ext cx="2232248" cy="121833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s-MX" sz="3600" b="0" i="0" u="none" strike="noStrike" cap="none" normalizeH="0" baseline="0" dirty="0">
                <a:ln>
                  <a:noFill/>
                </a:ln>
                <a:solidFill>
                  <a:schemeClr val="tx1"/>
                </a:solidFill>
                <a:effectLst/>
                <a:latin typeface="Times New Roman" pitchFamily="18" charset="0"/>
              </a:rPr>
              <a:t>3</a:t>
            </a:r>
          </a:p>
        </p:txBody>
      </p:sp>
      <p:sp>
        <p:nvSpPr>
          <p:cNvPr id="19" name="CuadroTexto 18">
            <a:extLst>
              <a:ext uri="{FF2B5EF4-FFF2-40B4-BE49-F238E27FC236}">
                <a16:creationId xmlns:a16="http://schemas.microsoft.com/office/drawing/2014/main" id="{B6180BFB-4478-0E79-F5E6-AB84944AE99E}"/>
              </a:ext>
            </a:extLst>
          </p:cNvPr>
          <p:cNvSpPr txBox="1"/>
          <p:nvPr/>
        </p:nvSpPr>
        <p:spPr>
          <a:xfrm>
            <a:off x="18002225" y="41569443"/>
            <a:ext cx="5479909" cy="646331"/>
          </a:xfrm>
          <a:prstGeom prst="rect">
            <a:avLst/>
          </a:prstGeom>
          <a:noFill/>
        </p:spPr>
        <p:txBody>
          <a:bodyPr wrap="square" rtlCol="0">
            <a:spAutoFit/>
          </a:bodyPr>
          <a:lstStyle/>
          <a:p>
            <a:r>
              <a:rPr lang="es-MX" sz="3600" dirty="0"/>
              <a:t>FIRMA EVALUADORES:</a:t>
            </a:r>
          </a:p>
        </p:txBody>
      </p:sp>
      <p:sp>
        <p:nvSpPr>
          <p:cNvPr id="21" name="CuadroTexto 20">
            <a:extLst>
              <a:ext uri="{FF2B5EF4-FFF2-40B4-BE49-F238E27FC236}">
                <a16:creationId xmlns:a16="http://schemas.microsoft.com/office/drawing/2014/main" id="{C692027B-BA76-C475-6920-F953CD81A284}"/>
              </a:ext>
            </a:extLst>
          </p:cNvPr>
          <p:cNvSpPr txBox="1"/>
          <p:nvPr/>
        </p:nvSpPr>
        <p:spPr>
          <a:xfrm>
            <a:off x="1839327" y="29375888"/>
            <a:ext cx="8098653" cy="3108543"/>
          </a:xfrm>
          <a:prstGeom prst="rect">
            <a:avLst/>
          </a:prstGeom>
          <a:noFill/>
        </p:spPr>
        <p:txBody>
          <a:bodyPr wrap="square">
            <a:spAutoFit/>
          </a:bodyPr>
          <a:lstStyle/>
          <a:p>
            <a:pPr algn="just">
              <a:buNone/>
            </a:pPr>
            <a:r>
              <a:rPr lang="es-MX" sz="2800" dirty="0">
                <a:effectLst/>
                <a:latin typeface="Tahoma" panose="020B0604030504040204" pitchFamily="34" charset="0"/>
                <a:ea typeface="MS Mincho" panose="02020609040205080304" pitchFamily="49" charset="-128"/>
                <a:cs typeface="Times New Roman" panose="02020603050405020304" pitchFamily="18" charset="0"/>
              </a:rPr>
              <a:t>El análisis consistió en los siguientes pasos:</a:t>
            </a:r>
          </a:p>
          <a:p>
            <a:pPr marL="514350" lvl="0" indent="-514350" algn="just">
              <a:buFont typeface="Wingdings" panose="05000000000000000000" pitchFamily="2" charset="2"/>
              <a:buChar char="ü"/>
            </a:pPr>
            <a:r>
              <a:rPr lang="es-MX" sz="2800" dirty="0">
                <a:effectLst/>
                <a:latin typeface="Tahoma" panose="020B0604030504040204" pitchFamily="34" charset="0"/>
                <a:ea typeface="MS Mincho" panose="02020609040205080304" pitchFamily="49" charset="-128"/>
                <a:cs typeface="Times New Roman" panose="02020603050405020304" pitchFamily="18" charset="0"/>
              </a:rPr>
              <a:t>Carga del archivo CSV desde </a:t>
            </a:r>
            <a:r>
              <a:rPr lang="es-MX" sz="2800" dirty="0" err="1">
                <a:effectLst/>
                <a:latin typeface="Tahoma" panose="020B0604030504040204" pitchFamily="34" charset="0"/>
                <a:ea typeface="MS Mincho" panose="02020609040205080304" pitchFamily="49" charset="-128"/>
                <a:cs typeface="Times New Roman" panose="02020603050405020304" pitchFamily="18" charset="0"/>
              </a:rPr>
              <a:t>Kaggle</a:t>
            </a:r>
            <a:r>
              <a:rPr lang="es-MX" sz="2800" dirty="0">
                <a:effectLst/>
                <a:latin typeface="Tahoma" panose="020B0604030504040204" pitchFamily="34" charset="0"/>
                <a:ea typeface="MS Mincho" panose="02020609040205080304" pitchFamily="49" charset="-128"/>
                <a:cs typeface="Times New Roman" panose="02020603050405020304" pitchFamily="18" charset="0"/>
              </a:rPr>
              <a:t>.</a:t>
            </a:r>
          </a:p>
          <a:p>
            <a:pPr marL="514350" lvl="0" indent="-514350" algn="just">
              <a:buFont typeface="Wingdings" panose="05000000000000000000" pitchFamily="2" charset="2"/>
              <a:buChar char="ü"/>
            </a:pPr>
            <a:r>
              <a:rPr lang="es-MX" sz="2800" dirty="0">
                <a:effectLst/>
                <a:latin typeface="Tahoma" panose="020B0604030504040204" pitchFamily="34" charset="0"/>
                <a:ea typeface="MS Mincho" panose="02020609040205080304" pitchFamily="49" charset="-128"/>
                <a:cs typeface="Times New Roman" panose="02020603050405020304" pitchFamily="18" charset="0"/>
              </a:rPr>
              <a:t>Selección de variables relevantes.</a:t>
            </a:r>
          </a:p>
          <a:p>
            <a:pPr marL="514350" lvl="0" indent="-514350" algn="just">
              <a:buFont typeface="Wingdings" panose="05000000000000000000" pitchFamily="2" charset="2"/>
              <a:buChar char="ü"/>
            </a:pPr>
            <a:r>
              <a:rPr lang="es-MX" sz="2800" dirty="0">
                <a:effectLst/>
                <a:latin typeface="Tahoma" panose="020B0604030504040204" pitchFamily="34" charset="0"/>
                <a:ea typeface="MS Mincho" panose="02020609040205080304" pitchFamily="49" charset="-128"/>
                <a:cs typeface="Times New Roman" panose="02020603050405020304" pitchFamily="18" charset="0"/>
              </a:rPr>
              <a:t>Cálculo de estadísticas descriptivas básicas.</a:t>
            </a:r>
          </a:p>
          <a:p>
            <a:pPr marL="514350" lvl="0" indent="-514350" algn="just">
              <a:buFont typeface="Wingdings" panose="05000000000000000000" pitchFamily="2" charset="2"/>
              <a:buChar char="ü"/>
            </a:pPr>
            <a:r>
              <a:rPr lang="es-MX" sz="2800" dirty="0">
                <a:effectLst/>
                <a:latin typeface="Tahoma" panose="020B0604030504040204" pitchFamily="34" charset="0"/>
                <a:ea typeface="MS Mincho" panose="02020609040205080304" pitchFamily="49" charset="-128"/>
                <a:cs typeface="Times New Roman" panose="02020603050405020304" pitchFamily="18" charset="0"/>
              </a:rPr>
              <a:t>Generación de histogramas y su análisis.</a:t>
            </a:r>
          </a:p>
          <a:p>
            <a:pPr marL="514350" lvl="0" indent="-514350" algn="just">
              <a:buFont typeface="Wingdings" panose="05000000000000000000" pitchFamily="2" charset="2"/>
              <a:buChar char="ü"/>
            </a:pPr>
            <a:r>
              <a:rPr lang="es-MX" sz="2800" dirty="0">
                <a:effectLst/>
                <a:latin typeface="Tahoma" panose="020B0604030504040204" pitchFamily="34" charset="0"/>
                <a:ea typeface="MS Mincho" panose="02020609040205080304" pitchFamily="49" charset="-128"/>
                <a:cs typeface="Times New Roman" panose="02020603050405020304" pitchFamily="18" charset="0"/>
              </a:rPr>
              <a:t>Generación del modelo de regresión lineal múltiple para obtener la ecuación predictiva.</a:t>
            </a:r>
          </a:p>
        </p:txBody>
      </p:sp>
      <p:sp>
        <p:nvSpPr>
          <p:cNvPr id="23" name="CuadroTexto 22">
            <a:extLst>
              <a:ext uri="{FF2B5EF4-FFF2-40B4-BE49-F238E27FC236}">
                <a16:creationId xmlns:a16="http://schemas.microsoft.com/office/drawing/2014/main" id="{C3943936-D1D7-6AC1-5709-8B680019C827}"/>
              </a:ext>
            </a:extLst>
          </p:cNvPr>
          <p:cNvSpPr txBox="1"/>
          <p:nvPr/>
        </p:nvSpPr>
        <p:spPr>
          <a:xfrm>
            <a:off x="25333662" y="6677304"/>
            <a:ext cx="5419481" cy="369332"/>
          </a:xfrm>
          <a:prstGeom prst="rect">
            <a:avLst/>
          </a:prstGeom>
          <a:noFill/>
        </p:spPr>
        <p:txBody>
          <a:bodyPr wrap="square">
            <a:spAutoFit/>
          </a:bodyPr>
          <a:lstStyle/>
          <a:p>
            <a:pPr algn="ctr"/>
            <a:r>
              <a:rPr lang="es-MX" sz="1800" b="1" dirty="0">
                <a:latin typeface="Arial" panose="020B0604020202020204" pitchFamily="34" charset="0"/>
                <a:cs typeface="Arial" panose="020B0604020202020204" pitchFamily="34" charset="0"/>
              </a:rPr>
              <a:t>Asesor: </a:t>
            </a:r>
            <a:r>
              <a:rPr lang="es-ES" sz="1800" b="1" dirty="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Dra. Jessica Briseño</a:t>
            </a:r>
            <a:r>
              <a:rPr lang="es-MX" sz="1800" dirty="0">
                <a:latin typeface="Arial" panose="020B0604020202020204" pitchFamily="34" charset="0"/>
                <a:cs typeface="Arial" panose="020B0604020202020204" pitchFamily="34" charset="0"/>
              </a:rPr>
              <a:t> </a:t>
            </a:r>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1895</TotalTime>
  <Words>1020</Words>
  <Application>Microsoft Office PowerPoint</Application>
  <PresentationFormat>Personalizado</PresentationFormat>
  <Paragraphs>62</Paragraphs>
  <Slides>1</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vt:i4>
      </vt:variant>
    </vt:vector>
  </HeadingPairs>
  <TitlesOfParts>
    <vt:vector size="11" baseType="lpstr">
      <vt:lpstr>Arial</vt:lpstr>
      <vt:lpstr>Cambria Math</vt:lpstr>
      <vt:lpstr>Nirmala UI</vt:lpstr>
      <vt:lpstr>Symbol</vt:lpstr>
      <vt:lpstr>Tahoma</vt:lpstr>
      <vt:lpstr>Times New Roman</vt:lpstr>
      <vt:lpstr>Wingdings</vt:lpstr>
      <vt:lpstr>Wingdings 3</vt:lpstr>
      <vt:lpstr>Modèle par défaut</vt:lpstr>
      <vt:lpstr>Image Photo Editor</vt:lpstr>
      <vt:lpstr>Presentación de PowerPoint</vt:lpstr>
    </vt:vector>
  </TitlesOfParts>
  <Company>Service de Pédagogie des APS - ULg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 Essai</dc:title>
  <dc:creator>Maurice Piéron</dc:creator>
  <cp:lastModifiedBy>Jessica Briseño</cp:lastModifiedBy>
  <cp:revision>172</cp:revision>
  <cp:lastPrinted>2000-06-15T06:08:33Z</cp:lastPrinted>
  <dcterms:created xsi:type="dcterms:W3CDTF">2000-04-14T08:28:52Z</dcterms:created>
  <dcterms:modified xsi:type="dcterms:W3CDTF">2025-04-20T18:28:52Z</dcterms:modified>
</cp:coreProperties>
</file>