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3167-62C7-4091-AA4A-2A34B0C2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Gun Violence in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733B9-4A26-4D0E-9670-516ED64EA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Everett</a:t>
            </a:r>
          </a:p>
          <a:p>
            <a:r>
              <a:rPr lang="en-US" dirty="0"/>
              <a:t>8/11/2019</a:t>
            </a:r>
          </a:p>
        </p:txBody>
      </p:sp>
    </p:spTree>
    <p:extLst>
      <p:ext uri="{BB962C8B-B14F-4D97-AF65-F5344CB8AC3E}">
        <p14:creationId xmlns:p14="http://schemas.microsoft.com/office/powerpoint/2010/main" val="266147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64D2-CDED-4FC8-A954-FB4E8940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 err="1"/>
              <a:t>n_guns_involved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292F-4782-47B5-BC64-D8817D02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1.18</a:t>
            </a:r>
          </a:p>
          <a:p>
            <a:r>
              <a:rPr lang="en-US" dirty="0"/>
              <a:t>Mode: 1</a:t>
            </a:r>
          </a:p>
          <a:p>
            <a:r>
              <a:rPr lang="en-US" dirty="0"/>
              <a:t>Variance: 0.49</a:t>
            </a:r>
          </a:p>
          <a:p>
            <a:r>
              <a:rPr lang="en-US" dirty="0"/>
              <a:t>Standard deviation: 0.7</a:t>
            </a:r>
          </a:p>
        </p:txBody>
      </p:sp>
    </p:spTree>
    <p:extLst>
      <p:ext uri="{BB962C8B-B14F-4D97-AF65-F5344CB8AC3E}">
        <p14:creationId xmlns:p14="http://schemas.microsoft.com/office/powerpoint/2010/main" val="26517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4959-F3E3-4E08-B2FB-162D8E72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to Compare Scenarios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9AF544-A680-43BA-82DB-120562AAAB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85" y="2336800"/>
            <a:ext cx="6948205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18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71B9-F127-442A-AC5C-DA7F74A3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to Compare Scenarios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3A53F8-F91B-4381-89F6-1327FFB053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75" y="2446746"/>
            <a:ext cx="4941426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2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BE11-8674-4EF9-8A86-0553391B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Distribution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4824C64C-86FA-4371-928E-9EAAC27C9F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7" y="2457701"/>
            <a:ext cx="4979534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54B3726-F1BB-4768-B0F8-72A68DA6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672" y="2457700"/>
            <a:ext cx="5093860" cy="353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D751-3DA0-4674-B298-B4E6F851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126DE8F-36A3-45A2-9FAE-6A13A374AF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1" y="2370529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005A382-FEF3-4502-8ED4-921FEB82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5884"/>
            <a:ext cx="4933932" cy="352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89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CFE2-6CD9-4E80-88B1-ADEE588C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04B49D7-CE25-466A-BAF0-7CE2DD9E0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75" y="2370529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CE59-CA63-48A0-85F5-34F8FFCB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196F-811D-4290-8824-E07EAB85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Gun Violence Data</a:t>
            </a:r>
          </a:p>
          <a:p>
            <a:r>
              <a:rPr lang="en-US" dirty="0"/>
              <a:t>Retrieved from: https://www.kaggle.com/jameslko/gun-violence-data/downloads/gun-violence-data.zip/1</a:t>
            </a:r>
          </a:p>
          <a:p>
            <a:r>
              <a:rPr lang="en-US" dirty="0"/>
              <a:t>Subject: This dataset includes all gun violence incidences in the USA between 2013 and 2018. </a:t>
            </a:r>
          </a:p>
          <a:p>
            <a:r>
              <a:rPr lang="en-US" dirty="0"/>
              <a:t>Variables include: date, state, number killed, number injured, and number of guns involved in the incident.</a:t>
            </a:r>
          </a:p>
        </p:txBody>
      </p:sp>
    </p:spTree>
    <p:extLst>
      <p:ext uri="{BB962C8B-B14F-4D97-AF65-F5344CB8AC3E}">
        <p14:creationId xmlns:p14="http://schemas.microsoft.com/office/powerpoint/2010/main" val="317324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3764-8EBF-4AB7-A8F1-519A4EB5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3D8B-2A57-48B3-B71E-154482EB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date: The date of the gun violence incident</a:t>
            </a:r>
          </a:p>
          <a:p>
            <a:r>
              <a:rPr lang="en-US" dirty="0"/>
              <a:t>state:  The state where the incident occurred</a:t>
            </a:r>
          </a:p>
          <a:p>
            <a:r>
              <a:rPr lang="en-US" dirty="0" err="1"/>
              <a:t>n_guns_involved</a:t>
            </a:r>
            <a:r>
              <a:rPr lang="en-US" dirty="0"/>
              <a:t>: The number of guns involved</a:t>
            </a:r>
          </a:p>
          <a:p>
            <a:r>
              <a:rPr lang="en-US" dirty="0" err="1"/>
              <a:t>n_injured</a:t>
            </a:r>
            <a:r>
              <a:rPr lang="en-US" dirty="0"/>
              <a:t>: The number of people injured</a:t>
            </a:r>
          </a:p>
          <a:p>
            <a:r>
              <a:rPr lang="en-US" dirty="0" err="1"/>
              <a:t>n_killed</a:t>
            </a:r>
            <a:r>
              <a:rPr lang="en-US" dirty="0"/>
              <a:t>: The number of people killed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5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6683-35EE-49F1-89E7-F0DD7517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</a:t>
            </a:r>
            <a:r>
              <a:rPr lang="en-US" dirty="0" err="1"/>
              <a:t>n_killed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69F5C49-1CBA-466E-8DCB-25B9C439A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43" y="2370529"/>
            <a:ext cx="5220889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9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1AFF-9A79-4A4E-BE22-27AD211B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</a:t>
            </a:r>
            <a:r>
              <a:rPr lang="en-US" dirty="0" err="1"/>
              <a:t>n_injured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FFA83-7724-4179-A9C0-4601B34E49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43" y="2370529"/>
            <a:ext cx="5220889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DD2E-F22C-4F99-A3F1-8C376B8D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</a:t>
            </a:r>
            <a:r>
              <a:rPr lang="en-US" dirty="0" err="1"/>
              <a:t>n_guns_involved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FD0461-57A7-4E3C-B69E-49E6FA8B1A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43" y="2370529"/>
            <a:ext cx="5220889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9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ED0C-06F6-4D12-B1FC-C7A187EC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state and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583D-A45A-4DD0-BF56-6245D3A5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state for gun violence is Illinois</a:t>
            </a:r>
          </a:p>
          <a:p>
            <a:pPr lvl="1"/>
            <a:r>
              <a:rPr lang="en-US" dirty="0"/>
              <a:t>Mode of state = Illinois</a:t>
            </a:r>
          </a:p>
          <a:p>
            <a:pPr lvl="1"/>
            <a:endParaRPr lang="en-US" dirty="0"/>
          </a:p>
          <a:p>
            <a:r>
              <a:rPr lang="en-US" dirty="0"/>
              <a:t>The single day with the most gun violence incidents was January 1, 2017</a:t>
            </a:r>
          </a:p>
          <a:p>
            <a:pPr lvl="1"/>
            <a:r>
              <a:rPr lang="en-US" dirty="0"/>
              <a:t>Mode of date = 2017-01-01</a:t>
            </a:r>
          </a:p>
        </p:txBody>
      </p:sp>
    </p:spTree>
    <p:extLst>
      <p:ext uri="{BB962C8B-B14F-4D97-AF65-F5344CB8AC3E}">
        <p14:creationId xmlns:p14="http://schemas.microsoft.com/office/powerpoint/2010/main" val="155781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64D2-CDED-4FC8-A954-FB4E8940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 err="1"/>
              <a:t>n_killed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292F-4782-47B5-BC64-D8817D02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0.25</a:t>
            </a:r>
          </a:p>
          <a:p>
            <a:r>
              <a:rPr lang="en-US" dirty="0"/>
              <a:t>Mode: 0</a:t>
            </a:r>
          </a:p>
          <a:p>
            <a:r>
              <a:rPr lang="en-US" dirty="0"/>
              <a:t>Variance: 0.26</a:t>
            </a:r>
          </a:p>
          <a:p>
            <a:r>
              <a:rPr lang="en-US" dirty="0"/>
              <a:t>Standard deviation: 0.51</a:t>
            </a:r>
          </a:p>
        </p:txBody>
      </p:sp>
    </p:spTree>
    <p:extLst>
      <p:ext uri="{BB962C8B-B14F-4D97-AF65-F5344CB8AC3E}">
        <p14:creationId xmlns:p14="http://schemas.microsoft.com/office/powerpoint/2010/main" val="84548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64D2-CDED-4FC8-A954-FB4E8940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 err="1"/>
              <a:t>n_injured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292F-4782-47B5-BC64-D8817D02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0.49</a:t>
            </a:r>
          </a:p>
          <a:p>
            <a:r>
              <a:rPr lang="en-US" dirty="0"/>
              <a:t>Mode: 0</a:t>
            </a:r>
          </a:p>
          <a:p>
            <a:r>
              <a:rPr lang="en-US" dirty="0"/>
              <a:t>Variance: 0.5</a:t>
            </a:r>
          </a:p>
          <a:p>
            <a:r>
              <a:rPr lang="en-US" dirty="0"/>
              <a:t>Standard deviation: 0.71</a:t>
            </a:r>
          </a:p>
        </p:txBody>
      </p:sp>
    </p:spTree>
    <p:extLst>
      <p:ext uri="{BB962C8B-B14F-4D97-AF65-F5344CB8AC3E}">
        <p14:creationId xmlns:p14="http://schemas.microsoft.com/office/powerpoint/2010/main" val="27583832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61</TotalTime>
  <Words>242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Gun Violence in America</vt:lpstr>
      <vt:lpstr>Data Set</vt:lpstr>
      <vt:lpstr>Variables</vt:lpstr>
      <vt:lpstr>Histogram of n_killed</vt:lpstr>
      <vt:lpstr>Histogram of n_injured</vt:lpstr>
      <vt:lpstr>Histogram of n_guns_involved</vt:lpstr>
      <vt:lpstr>Describe state and date</vt:lpstr>
      <vt:lpstr>Describe n_killed </vt:lpstr>
      <vt:lpstr>Describe n_injured</vt:lpstr>
      <vt:lpstr>Describe n_guns_involved </vt:lpstr>
      <vt:lpstr>PMF to Compare Scenarios</vt:lpstr>
      <vt:lpstr>CDF to Compare Scenarios</vt:lpstr>
      <vt:lpstr>Analytic Distribution</vt:lpstr>
      <vt:lpstr>Scatterplots</vt:lpstr>
      <vt:lpstr>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 in America</dc:title>
  <dc:creator>Jessica Everett</dc:creator>
  <cp:lastModifiedBy>Jessica Everett</cp:lastModifiedBy>
  <cp:revision>8</cp:revision>
  <dcterms:created xsi:type="dcterms:W3CDTF">2019-08-11T16:22:56Z</dcterms:created>
  <dcterms:modified xsi:type="dcterms:W3CDTF">2019-08-11T17:24:36Z</dcterms:modified>
</cp:coreProperties>
</file>