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comments+xml" PartName="/ppt/comments/comment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commentAuthors+xml" PartName="/ppt/commentAuthor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7" name="Don Young"/>
  <p:cmAuthor clrIdx="1" id="1" initials="" lastIdx="3" name="rwright45"/>
  <p:cmAuthor clrIdx="2" id="2" initials="" lastIdx="6" name="iuddin1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4.xml"/><Relationship Id="rId4" Type="http://schemas.openxmlformats.org/officeDocument/2006/relationships/commentAuthors" Target="commentAuthors.xml"/><Relationship Id="rId11" Type="http://schemas.openxmlformats.org/officeDocument/2006/relationships/slide" Target="slides/slide5.xml"/><Relationship Id="rId3" Type="http://schemas.openxmlformats.org/officeDocument/2006/relationships/tableStyles" Target="tableStyles.xml"/><Relationship Id="rId9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should we post screen shots of the program into the slides?
I'm not sure there will be much to present if we do not</p:text>
  </p:cm>
  <p:cm authorId="1" idx="1">
    <p:pos x="6000" y="100"/>
    <p:text>I don't think it will hurt.  I think a flow chart should be added also</p:text>
  </p:cm>
  <p:cm authorId="2" idx="1">
    <p:pos x="6000" y="200"/>
    <p:text>Don, we can also add a design sheet for more info</p:text>
  </p:cm>
  <p:cm authorId="0" idx="2">
    <p:pos x="6000" y="300"/>
    <p:text>Sure sounds good</p:text>
  </p:cm>
  <p:cm authorId="0" idx="3">
    <p:pos x="6000" y="400"/>
    <p:text>Feel free to edit...</p:text>
  </p:cm>
  <p:cm authorId="2" idx="2">
    <p:pos x="6000" y="500"/>
    <p:text>Okay</p:text>
  </p:cm>
  <p:cm authorId="0" idx="4">
    <p:pos x="6000" y="600"/>
    <p:text>Wow we put that together quickly. Is someone getting a screen cap of the integration output?</p:text>
  </p:cm>
  <p:cm authorId="1" idx="2">
    <p:pos x="6000" y="700"/>
    <p:text>There really isn't an outpu</p:text>
  </p:cm>
  <p:cm authorId="1" idx="3">
    <p:pos x="6000" y="800"/>
    <p:text>I only displayed an output to prove that it was working</p:text>
  </p:cm>
  <p:cm authorId="2" idx="3">
    <p:pos x="6000" y="900"/>
    <p:text>let's put that output in a slide so the way we can show the program is running with no error.</p:text>
  </p:cm>
  <p:cm authorId="2" idx="4">
    <p:pos x="6000" y="1000"/>
    <p:text>what you think?</p:text>
  </p:cm>
  <p:cm authorId="0" idx="5">
    <p:pos x="6000" y="1100"/>
    <p:text>Do each of you have a copy of this document in your Drive or do I need to send it to you?</p:text>
  </p:cm>
  <p:cm authorId="2" idx="5">
    <p:pos x="6000" y="1200"/>
    <p:text>can you send it to me please</p:text>
  </p:cm>
  <p:cm authorId="0" idx="6">
    <p:pos x="6000" y="1300"/>
    <p:text>yep I will post it to our Group DB File Exchange</p:text>
  </p:cm>
  <p:cm authorId="0" idx="7">
    <p:pos x="6000" y="1400"/>
    <p:text>Assignment #9 was an individual homework?</p:text>
  </p:cm>
  <p:cm authorId="2" idx="6">
    <p:pos x="6000" y="1500"/>
    <p:text>I am not sure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2C4C9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475675"/>
            <a:ext cx="7772400" cy="126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Integration Team 10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(CICS, source)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By: Joshua Evers, Daniel Hawkins, Ismail Uddin, Robert Wright, Don Young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u="sng"/>
              <a:t>Integration Flowchart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232750" y="1900300"/>
            <a:ext cx="1163699" cy="29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Mainframe</a:t>
            </a:r>
          </a:p>
        </p:txBody>
      </p:sp>
      <p:sp>
        <p:nvSpPr>
          <p:cNvPr id="38" name="Shape 38"/>
          <p:cNvSpPr/>
          <p:nvPr/>
        </p:nvSpPr>
        <p:spPr>
          <a:xfrm>
            <a:off x="278500" y="1152150"/>
            <a:ext cx="1072200" cy="831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6030475" y="1152150"/>
            <a:ext cx="1604399" cy="8574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/>
        </p:nvSpPr>
        <p:spPr>
          <a:xfrm>
            <a:off x="6010375" y="2009550"/>
            <a:ext cx="1644600" cy="37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Web Service</a:t>
            </a:r>
          </a:p>
        </p:txBody>
      </p:sp>
      <p:sp>
        <p:nvSpPr>
          <p:cNvPr id="41" name="Shape 41"/>
          <p:cNvSpPr/>
          <p:nvPr/>
        </p:nvSpPr>
        <p:spPr>
          <a:xfrm>
            <a:off x="2990825" y="1152150"/>
            <a:ext cx="1604399" cy="18338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/>
        </p:nvSpPr>
        <p:spPr>
          <a:xfrm>
            <a:off x="3218850" y="1228350"/>
            <a:ext cx="1348200" cy="174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000"/>
              <a:t>Data being pulled:</a:t>
            </a:r>
          </a:p>
          <a:p>
            <a:pPr rtl="0">
              <a:spcBef>
                <a:spcPts val="0"/>
              </a:spcBef>
              <a:buNone/>
            </a:pPr>
            <a:r>
              <a:rPr lang="en" sz="1000"/>
              <a:t>StudentID</a:t>
            </a:r>
          </a:p>
          <a:p>
            <a:pPr rtl="0">
              <a:spcBef>
                <a:spcPts val="0"/>
              </a:spcBef>
              <a:buNone/>
            </a:pPr>
            <a:r>
              <a:rPr lang="en" sz="1000"/>
              <a:t>FirstName</a:t>
            </a:r>
          </a:p>
          <a:p>
            <a:pPr rtl="0">
              <a:spcBef>
                <a:spcPts val="0"/>
              </a:spcBef>
              <a:buNone/>
            </a:pPr>
            <a:r>
              <a:rPr lang="en" sz="1000"/>
              <a:t>LastName</a:t>
            </a:r>
          </a:p>
          <a:p>
            <a:pPr rtl="0">
              <a:spcBef>
                <a:spcPts val="0"/>
              </a:spcBef>
              <a:buNone/>
            </a:pPr>
            <a:r>
              <a:rPr lang="en" sz="1000"/>
              <a:t>DOB</a:t>
            </a:r>
          </a:p>
          <a:p>
            <a:pPr rtl="0">
              <a:spcBef>
                <a:spcPts val="0"/>
              </a:spcBef>
              <a:buNone/>
            </a:pPr>
            <a:r>
              <a:rPr lang="en" sz="1000"/>
              <a:t>GPA</a:t>
            </a:r>
          </a:p>
          <a:p>
            <a:pPr rtl="0">
              <a:spcBef>
                <a:spcPts val="0"/>
              </a:spcBef>
              <a:buNone/>
            </a:pPr>
            <a:r>
              <a:rPr lang="en" sz="1000"/>
              <a:t>Major</a:t>
            </a:r>
          </a:p>
          <a:p>
            <a:pPr rtl="0">
              <a:spcBef>
                <a:spcPts val="0"/>
              </a:spcBef>
              <a:buNone/>
            </a:pPr>
            <a:r>
              <a:rPr lang="en" sz="1000"/>
              <a:t>AddDate</a:t>
            </a:r>
          </a:p>
          <a:p>
            <a:pPr rtl="0">
              <a:spcBef>
                <a:spcPts val="0"/>
              </a:spcBef>
              <a:buNone/>
            </a:pPr>
            <a:r>
              <a:rPr lang="en" sz="1000"/>
              <a:t>ChangeDate</a:t>
            </a:r>
          </a:p>
          <a:p>
            <a:pPr>
              <a:spcBef>
                <a:spcPts val="0"/>
              </a:spcBef>
              <a:buNone/>
            </a:pPr>
            <a:r>
              <a:rPr lang="en" sz="1000"/>
              <a:t>ChangeTime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3037175" y="2986050"/>
            <a:ext cx="1511699" cy="29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   TXSeries C#</a:t>
            </a:r>
          </a:p>
        </p:txBody>
      </p:sp>
      <p:sp>
        <p:nvSpPr>
          <p:cNvPr id="44" name="Shape 44"/>
          <p:cNvSpPr/>
          <p:nvPr/>
        </p:nvSpPr>
        <p:spPr>
          <a:xfrm>
            <a:off x="1741250" y="3639350"/>
            <a:ext cx="1604399" cy="8574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/>
        </p:nvSpPr>
        <p:spPr>
          <a:xfrm>
            <a:off x="1721150" y="4496750"/>
            <a:ext cx="1644600" cy="37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Software AG</a:t>
            </a:r>
          </a:p>
        </p:txBody>
      </p:sp>
      <p:sp>
        <p:nvSpPr>
          <p:cNvPr id="46" name="Shape 46"/>
          <p:cNvSpPr/>
          <p:nvPr/>
        </p:nvSpPr>
        <p:spPr>
          <a:xfrm>
            <a:off x="1644750" y="1332900"/>
            <a:ext cx="939900" cy="4697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842900" y="1332900"/>
            <a:ext cx="939900" cy="4697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69150" y="3791525"/>
            <a:ext cx="939900" cy="4697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7946675" y="1345950"/>
            <a:ext cx="939900" cy="4697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3948050" y="3791525"/>
            <a:ext cx="939900" cy="4697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 rot="5400000">
            <a:off x="5433524" y="3639350"/>
            <a:ext cx="939854" cy="939854"/>
          </a:xfrm>
          <a:prstGeom prst="flowChartPunchedTap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/>
        </p:nvSpPr>
        <p:spPr>
          <a:xfrm>
            <a:off x="5139825" y="4569500"/>
            <a:ext cx="1820999" cy="22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Publish Document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>
            <a:off x="0" y="807625"/>
            <a:ext cx="9144000" cy="36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Program created which creates a web service for storing data</a:t>
            </a:r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0" y="74850"/>
            <a:ext cx="9144000" cy="825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u="sng"/>
              <a:t>Integration Code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399" y="1118949"/>
            <a:ext cx="3152225" cy="39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750" y="1118950"/>
            <a:ext cx="3605702" cy="393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0" y="74850"/>
            <a:ext cx="9144000" cy="825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u="sng"/>
              <a:t>Integration Code (continued)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350" y="813950"/>
            <a:ext cx="3312950" cy="42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250" y="813950"/>
            <a:ext cx="3266524" cy="268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0" y="171650"/>
            <a:ext cx="9144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Integration Output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025" y="1361662"/>
            <a:ext cx="1433700" cy="27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