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62" r:id="rId3"/>
    <p:sldId id="265" r:id="rId4"/>
    <p:sldId id="267" r:id="rId5"/>
    <p:sldId id="266" r:id="rId6"/>
    <p:sldId id="260" r:id="rId7"/>
    <p:sldId id="263" r:id="rId8"/>
    <p:sldId id="257" r:id="rId9"/>
    <p:sldId id="264" r:id="rId10"/>
    <p:sldId id="258"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DA98E-7DF0-40F9-829A-A139F3CC7972}" v="43" dt="2023-02-10T17:4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vgenija Pigozne" userId="e40f5aecb155031b" providerId="LiveId" clId="{044DA98E-7DF0-40F9-829A-A139F3CC7972}"/>
    <pc:docChg chg="undo custSel addSld delSld modSld sldOrd">
      <pc:chgData name="Jevgenija Pigozne" userId="e40f5aecb155031b" providerId="LiveId" clId="{044DA98E-7DF0-40F9-829A-A139F3CC7972}" dt="2023-02-10T19:30:31.063" v="1989"/>
      <pc:docMkLst>
        <pc:docMk/>
      </pc:docMkLst>
      <pc:sldChg chg="addSp delSp modSp mod">
        <pc:chgData name="Jevgenija Pigozne" userId="e40f5aecb155031b" providerId="LiveId" clId="{044DA98E-7DF0-40F9-829A-A139F3CC7972}" dt="2023-02-10T14:02:52.607" v="1710" actId="113"/>
        <pc:sldMkLst>
          <pc:docMk/>
          <pc:sldMk cId="2090817295" sldId="256"/>
        </pc:sldMkLst>
        <pc:spChg chg="mod">
          <ac:chgData name="Jevgenija Pigozne" userId="e40f5aecb155031b" providerId="LiveId" clId="{044DA98E-7DF0-40F9-829A-A139F3CC7972}" dt="2023-02-10T14:02:52.607" v="1710" actId="113"/>
          <ac:spMkLst>
            <pc:docMk/>
            <pc:sldMk cId="2090817295" sldId="256"/>
            <ac:spMk id="2" creationId="{E83CAF11-258B-00F6-74BD-7D1E5142C7A5}"/>
          </ac:spMkLst>
        </pc:spChg>
        <pc:spChg chg="mod">
          <ac:chgData name="Jevgenija Pigozne" userId="e40f5aecb155031b" providerId="LiveId" clId="{044DA98E-7DF0-40F9-829A-A139F3CC7972}" dt="2023-02-09T21:56:39.579" v="662" actId="207"/>
          <ac:spMkLst>
            <pc:docMk/>
            <pc:sldMk cId="2090817295" sldId="256"/>
            <ac:spMk id="3" creationId="{3BC0B671-35A9-378C-4244-B0FC722CC989}"/>
          </ac:spMkLst>
        </pc:spChg>
        <pc:spChg chg="add del">
          <ac:chgData name="Jevgenija Pigozne" userId="e40f5aecb155031b" providerId="LiveId" clId="{044DA98E-7DF0-40F9-829A-A139F3CC7972}" dt="2023-02-09T22:50:24.414" v="898" actId="22"/>
          <ac:spMkLst>
            <pc:docMk/>
            <pc:sldMk cId="2090817295" sldId="256"/>
            <ac:spMk id="8" creationId="{FD37367F-3A9E-CC1F-D1BD-99E4574F3C5F}"/>
          </ac:spMkLst>
        </pc:spChg>
        <pc:picChg chg="mod">
          <ac:chgData name="Jevgenija Pigozne" userId="e40f5aecb155031b" providerId="LiveId" clId="{044DA98E-7DF0-40F9-829A-A139F3CC7972}" dt="2023-02-09T20:25:33.251" v="4" actId="1076"/>
          <ac:picMkLst>
            <pc:docMk/>
            <pc:sldMk cId="2090817295" sldId="256"/>
            <ac:picMk id="4" creationId="{6F5F4201-F497-945F-DF82-C890C585ACEE}"/>
          </ac:picMkLst>
        </pc:picChg>
      </pc:sldChg>
      <pc:sldChg chg="addSp delSp modSp new mod ord setBg delDesignElem">
        <pc:chgData name="Jevgenija Pigozne" userId="e40f5aecb155031b" providerId="LiveId" clId="{044DA98E-7DF0-40F9-829A-A139F3CC7972}" dt="2023-02-10T17:46:29.778" v="1851" actId="1076"/>
        <pc:sldMkLst>
          <pc:docMk/>
          <pc:sldMk cId="902176237" sldId="257"/>
        </pc:sldMkLst>
        <pc:spChg chg="mod">
          <ac:chgData name="Jevgenija Pigozne" userId="e40f5aecb155031b" providerId="LiveId" clId="{044DA98E-7DF0-40F9-829A-A139F3CC7972}" dt="2023-02-09T20:34:59.050" v="130" actId="27636"/>
          <ac:spMkLst>
            <pc:docMk/>
            <pc:sldMk cId="902176237" sldId="257"/>
            <ac:spMk id="2" creationId="{5078563F-1BA3-4A00-AB2E-D31185408898}"/>
          </ac:spMkLst>
        </pc:spChg>
        <pc:spChg chg="del mod">
          <ac:chgData name="Jevgenija Pigozne" userId="e40f5aecb155031b" providerId="LiveId" clId="{044DA98E-7DF0-40F9-829A-A139F3CC7972}" dt="2023-02-09T20:28:58.024" v="9" actId="931"/>
          <ac:spMkLst>
            <pc:docMk/>
            <pc:sldMk cId="902176237" sldId="257"/>
            <ac:spMk id="3" creationId="{4F15D05C-CF83-DDE9-5555-45E081851B67}"/>
          </ac:spMkLst>
        </pc:spChg>
        <pc:spChg chg="add mod">
          <ac:chgData name="Jevgenija Pigozne" userId="e40f5aecb155031b" providerId="LiveId" clId="{044DA98E-7DF0-40F9-829A-A139F3CC7972}" dt="2023-02-10T17:42:13.880" v="1833" actId="2711"/>
          <ac:spMkLst>
            <pc:docMk/>
            <pc:sldMk cId="902176237" sldId="257"/>
            <ac:spMk id="5" creationId="{A72F1D8C-20B2-49E2-5A45-889311DB9C12}"/>
          </ac:spMkLst>
        </pc:spChg>
        <pc:spChg chg="add mod">
          <ac:chgData name="Jevgenija Pigozne" userId="e40f5aecb155031b" providerId="LiveId" clId="{044DA98E-7DF0-40F9-829A-A139F3CC7972}" dt="2023-02-10T17:46:29.778" v="1851" actId="1076"/>
          <ac:spMkLst>
            <pc:docMk/>
            <pc:sldMk cId="902176237" sldId="257"/>
            <ac:spMk id="6" creationId="{82CA42CC-0C45-FAA7-DC76-9CBFDD729B1A}"/>
          </ac:spMkLst>
        </pc:spChg>
        <pc:spChg chg="add del mod">
          <ac:chgData name="Jevgenija Pigozne" userId="e40f5aecb155031b" providerId="LiveId" clId="{044DA98E-7DF0-40F9-829A-A139F3CC7972}" dt="2023-02-09T20:30:06.309" v="17" actId="931"/>
          <ac:spMkLst>
            <pc:docMk/>
            <pc:sldMk cId="902176237" sldId="257"/>
            <ac:spMk id="7" creationId="{84DFBBCC-4477-3567-8EB2-20E3575451D7}"/>
          </ac:spMkLst>
        </pc:spChg>
        <pc:spChg chg="add del">
          <ac:chgData name="Jevgenija Pigozne" userId="e40f5aecb155031b" providerId="LiveId" clId="{044DA98E-7DF0-40F9-829A-A139F3CC7972}" dt="2023-02-09T20:28:40.544" v="8"/>
          <ac:spMkLst>
            <pc:docMk/>
            <pc:sldMk cId="902176237" sldId="257"/>
            <ac:spMk id="8" creationId="{70DFC902-7D23-471A-B557-B6B6917D7A0D}"/>
          </ac:spMkLst>
        </pc:spChg>
        <pc:spChg chg="add del">
          <ac:chgData name="Jevgenija Pigozne" userId="e40f5aecb155031b" providerId="LiveId" clId="{044DA98E-7DF0-40F9-829A-A139F3CC7972}" dt="2023-02-09T20:28:40.544" v="8"/>
          <ac:spMkLst>
            <pc:docMk/>
            <pc:sldMk cId="902176237" sldId="257"/>
            <ac:spMk id="10" creationId="{A55D5633-D557-4DCA-982C-FF36EB7A1C00}"/>
          </ac:spMkLst>
        </pc:spChg>
        <pc:spChg chg="add del">
          <ac:chgData name="Jevgenija Pigozne" userId="e40f5aecb155031b" providerId="LiveId" clId="{044DA98E-7DF0-40F9-829A-A139F3CC7972}" dt="2023-02-09T20:28:40.544" v="8"/>
          <ac:spMkLst>
            <pc:docMk/>
            <pc:sldMk cId="902176237" sldId="257"/>
            <ac:spMk id="12" creationId="{450D3AD2-FA80-415F-A9CE-54D884561CD7}"/>
          </ac:spMkLst>
        </pc:spChg>
        <pc:picChg chg="add mod">
          <ac:chgData name="Jevgenija Pigozne" userId="e40f5aecb155031b" providerId="LiveId" clId="{044DA98E-7DF0-40F9-829A-A139F3CC7972}" dt="2023-02-10T17:40:30.336" v="1787" actId="207"/>
          <ac:picMkLst>
            <pc:docMk/>
            <pc:sldMk cId="902176237" sldId="257"/>
            <ac:picMk id="4" creationId="{C094ACCB-AC92-8827-A125-C987489CBF64}"/>
          </ac:picMkLst>
        </pc:picChg>
        <pc:picChg chg="add del mod">
          <ac:chgData name="Jevgenija Pigozne" userId="e40f5aecb155031b" providerId="LiveId" clId="{044DA98E-7DF0-40F9-829A-A139F3CC7972}" dt="2023-02-09T20:29:53.529" v="15" actId="478"/>
          <ac:picMkLst>
            <pc:docMk/>
            <pc:sldMk cId="902176237" sldId="257"/>
            <ac:picMk id="5" creationId="{B83DCD89-3D9F-5FC4-DDD0-763310588796}"/>
          </ac:picMkLst>
        </pc:picChg>
        <pc:picChg chg="add mod">
          <ac:chgData name="Jevgenija Pigozne" userId="e40f5aecb155031b" providerId="LiveId" clId="{044DA98E-7DF0-40F9-829A-A139F3CC7972}" dt="2023-02-10T17:45:52.960" v="1847" actId="207"/>
          <ac:picMkLst>
            <pc:docMk/>
            <pc:sldMk cId="902176237" sldId="257"/>
            <ac:picMk id="8" creationId="{D5D5F479-2F45-AC08-2864-BE87F4762F8E}"/>
          </ac:picMkLst>
        </pc:picChg>
        <pc:picChg chg="add mod">
          <ac:chgData name="Jevgenija Pigozne" userId="e40f5aecb155031b" providerId="LiveId" clId="{044DA98E-7DF0-40F9-829A-A139F3CC7972}" dt="2023-02-10T17:46:18.366" v="1850" actId="1076"/>
          <ac:picMkLst>
            <pc:docMk/>
            <pc:sldMk cId="902176237" sldId="257"/>
            <ac:picMk id="9" creationId="{65C2230D-2C0D-4337-DA7C-EB1F3DD452CC}"/>
          </ac:picMkLst>
        </pc:picChg>
        <pc:picChg chg="add mod">
          <ac:chgData name="Jevgenija Pigozne" userId="e40f5aecb155031b" providerId="LiveId" clId="{044DA98E-7DF0-40F9-829A-A139F3CC7972}" dt="2023-02-09T20:30:07.922" v="19" actId="962"/>
          <ac:picMkLst>
            <pc:docMk/>
            <pc:sldMk cId="902176237" sldId="257"/>
            <ac:picMk id="11" creationId="{D624BAAF-4863-8AF3-2FD8-703D5EDC726A}"/>
          </ac:picMkLst>
        </pc:picChg>
      </pc:sldChg>
      <pc:sldChg chg="addSp delSp modSp new mod ord">
        <pc:chgData name="Jevgenija Pigozne" userId="e40f5aecb155031b" providerId="LiveId" clId="{044DA98E-7DF0-40F9-829A-A139F3CC7972}" dt="2023-02-10T18:33:43.429" v="1982"/>
        <pc:sldMkLst>
          <pc:docMk/>
          <pc:sldMk cId="3271309601" sldId="258"/>
        </pc:sldMkLst>
        <pc:spChg chg="mod">
          <ac:chgData name="Jevgenija Pigozne" userId="e40f5aecb155031b" providerId="LiveId" clId="{044DA98E-7DF0-40F9-829A-A139F3CC7972}" dt="2023-02-09T20:57:27.730" v="283" actId="207"/>
          <ac:spMkLst>
            <pc:docMk/>
            <pc:sldMk cId="3271309601" sldId="258"/>
            <ac:spMk id="2" creationId="{0C39C98C-7792-9E7F-2188-FA8987A36A30}"/>
          </ac:spMkLst>
        </pc:spChg>
        <pc:spChg chg="del mod">
          <ac:chgData name="Jevgenija Pigozne" userId="e40f5aecb155031b" providerId="LiveId" clId="{044DA98E-7DF0-40F9-829A-A139F3CC7972}" dt="2023-02-09T20:49:08.858" v="136" actId="931"/>
          <ac:spMkLst>
            <pc:docMk/>
            <pc:sldMk cId="3271309601" sldId="258"/>
            <ac:spMk id="3" creationId="{3ED05044-3967-501A-DA30-91D126B03136}"/>
          </ac:spMkLst>
        </pc:spChg>
        <pc:spChg chg="add del">
          <ac:chgData name="Jevgenija Pigozne" userId="e40f5aecb155031b" providerId="LiveId" clId="{044DA98E-7DF0-40F9-829A-A139F3CC7972}" dt="2023-02-09T20:56:22.908" v="245" actId="22"/>
          <ac:spMkLst>
            <pc:docMk/>
            <pc:sldMk cId="3271309601" sldId="258"/>
            <ac:spMk id="7" creationId="{B6390961-5AFC-6CA9-909B-9B5BAB68C29A}"/>
          </ac:spMkLst>
        </pc:spChg>
        <pc:spChg chg="add del mod">
          <ac:chgData name="Jevgenija Pigozne" userId="e40f5aecb155031b" providerId="LiveId" clId="{044DA98E-7DF0-40F9-829A-A139F3CC7972}" dt="2023-02-10T12:18:12.973" v="1117" actId="931"/>
          <ac:spMkLst>
            <pc:docMk/>
            <pc:sldMk cId="3271309601" sldId="258"/>
            <ac:spMk id="9" creationId="{2A4FB72B-0FBD-83FD-256D-E08F44992707}"/>
          </ac:spMkLst>
        </pc:spChg>
        <pc:picChg chg="add del mod">
          <ac:chgData name="Jevgenija Pigozne" userId="e40f5aecb155031b" providerId="LiveId" clId="{044DA98E-7DF0-40F9-829A-A139F3CC7972}" dt="2023-02-10T12:18:04.078" v="1116" actId="478"/>
          <ac:picMkLst>
            <pc:docMk/>
            <pc:sldMk cId="3271309601" sldId="258"/>
            <ac:picMk id="5" creationId="{63EF97EA-3976-B00C-459E-60C8007E7D37}"/>
          </ac:picMkLst>
        </pc:picChg>
        <pc:picChg chg="add mod">
          <ac:chgData name="Jevgenija Pigozne" userId="e40f5aecb155031b" providerId="LiveId" clId="{044DA98E-7DF0-40F9-829A-A139F3CC7972}" dt="2023-02-10T12:18:40.084" v="1126" actId="14100"/>
          <ac:picMkLst>
            <pc:docMk/>
            <pc:sldMk cId="3271309601" sldId="258"/>
            <ac:picMk id="11" creationId="{0CC35023-835D-7CE0-2AEA-74C41CCCA054}"/>
          </ac:picMkLst>
        </pc:picChg>
      </pc:sldChg>
      <pc:sldChg chg="modSp new del mod">
        <pc:chgData name="Jevgenija Pigozne" userId="e40f5aecb155031b" providerId="LiveId" clId="{044DA98E-7DF0-40F9-829A-A139F3CC7972}" dt="2023-02-09T22:36:16.602" v="663" actId="2696"/>
        <pc:sldMkLst>
          <pc:docMk/>
          <pc:sldMk cId="65468524" sldId="259"/>
        </pc:sldMkLst>
        <pc:spChg chg="mod">
          <ac:chgData name="Jevgenija Pigozne" userId="e40f5aecb155031b" providerId="LiveId" clId="{044DA98E-7DF0-40F9-829A-A139F3CC7972}" dt="2023-02-09T21:34:46.990" v="573" actId="6549"/>
          <ac:spMkLst>
            <pc:docMk/>
            <pc:sldMk cId="65468524" sldId="259"/>
            <ac:spMk id="2" creationId="{04FD6CD3-15ED-AC50-7CDA-E41ABF084DA2}"/>
          </ac:spMkLst>
        </pc:spChg>
      </pc:sldChg>
      <pc:sldChg chg="addSp delSp modSp add mod ord modClrScheme chgLayout">
        <pc:chgData name="Jevgenija Pigozne" userId="e40f5aecb155031b" providerId="LiveId" clId="{044DA98E-7DF0-40F9-829A-A139F3CC7972}" dt="2023-02-10T16:40:44.061" v="1778"/>
        <pc:sldMkLst>
          <pc:docMk/>
          <pc:sldMk cId="3353147722" sldId="260"/>
        </pc:sldMkLst>
        <pc:spChg chg="mod ord">
          <ac:chgData name="Jevgenija Pigozne" userId="e40f5aecb155031b" providerId="LiveId" clId="{044DA98E-7DF0-40F9-829A-A139F3CC7972}" dt="2023-02-09T22:37:56.058" v="675" actId="700"/>
          <ac:spMkLst>
            <pc:docMk/>
            <pc:sldMk cId="3353147722" sldId="260"/>
            <ac:spMk id="2" creationId="{04FD6CD3-15ED-AC50-7CDA-E41ABF084DA2}"/>
          </ac:spMkLst>
        </pc:spChg>
        <pc:spChg chg="del mod">
          <ac:chgData name="Jevgenija Pigozne" userId="e40f5aecb155031b" providerId="LiveId" clId="{044DA98E-7DF0-40F9-829A-A139F3CC7972}" dt="2023-02-09T22:36:30.933" v="665" actId="931"/>
          <ac:spMkLst>
            <pc:docMk/>
            <pc:sldMk cId="3353147722" sldId="260"/>
            <ac:spMk id="3" creationId="{DEA15E6D-A775-7946-3288-AF11C340C76E}"/>
          </ac:spMkLst>
        </pc:spChg>
        <pc:spChg chg="add mod ord">
          <ac:chgData name="Jevgenija Pigozne" userId="e40f5aecb155031b" providerId="LiveId" clId="{044DA98E-7DF0-40F9-829A-A139F3CC7972}" dt="2023-02-09T23:44:12.651" v="1017" actId="207"/>
          <ac:spMkLst>
            <pc:docMk/>
            <pc:sldMk cId="3353147722" sldId="260"/>
            <ac:spMk id="6" creationId="{24E23E46-BAF7-DF07-7EE1-010C95902D6A}"/>
          </ac:spMkLst>
        </pc:spChg>
        <pc:picChg chg="add mod ord">
          <ac:chgData name="Jevgenija Pigozne" userId="e40f5aecb155031b" providerId="LiveId" clId="{044DA98E-7DF0-40F9-829A-A139F3CC7972}" dt="2023-02-09T22:38:56.584" v="683" actId="14100"/>
          <ac:picMkLst>
            <pc:docMk/>
            <pc:sldMk cId="3353147722" sldId="260"/>
            <ac:picMk id="5" creationId="{2CDF223F-A61D-8935-FDF0-1BB2B33E621A}"/>
          </ac:picMkLst>
        </pc:picChg>
        <pc:picChg chg="add mod">
          <ac:chgData name="Jevgenija Pigozne" userId="e40f5aecb155031b" providerId="LiveId" clId="{044DA98E-7DF0-40F9-829A-A139F3CC7972}" dt="2023-02-09T23:44:48.053" v="1019" actId="207"/>
          <ac:picMkLst>
            <pc:docMk/>
            <pc:sldMk cId="3353147722" sldId="260"/>
            <ac:picMk id="8" creationId="{62FF88EB-9889-591B-0B4F-3DCB2FEB9477}"/>
          </ac:picMkLst>
        </pc:picChg>
      </pc:sldChg>
      <pc:sldChg chg="addSp delSp modSp add mod">
        <pc:chgData name="Jevgenija Pigozne" userId="e40f5aecb155031b" providerId="LiveId" clId="{044DA98E-7DF0-40F9-829A-A139F3CC7972}" dt="2023-02-10T18:44:33.663" v="1987" actId="255"/>
        <pc:sldMkLst>
          <pc:docMk/>
          <pc:sldMk cId="282220869" sldId="261"/>
        </pc:sldMkLst>
        <pc:spChg chg="mod">
          <ac:chgData name="Jevgenija Pigozne" userId="e40f5aecb155031b" providerId="LiveId" clId="{044DA98E-7DF0-40F9-829A-A139F3CC7972}" dt="2023-02-09T20:59:48.601" v="310" actId="313"/>
          <ac:spMkLst>
            <pc:docMk/>
            <pc:sldMk cId="282220869" sldId="261"/>
            <ac:spMk id="2" creationId="{04FD6CD3-15ED-AC50-7CDA-E41ABF084DA2}"/>
          </ac:spMkLst>
        </pc:spChg>
        <pc:spChg chg="add del mod">
          <ac:chgData name="Jevgenija Pigozne" userId="e40f5aecb155031b" providerId="LiveId" clId="{044DA98E-7DF0-40F9-829A-A139F3CC7972}" dt="2023-02-10T18:44:33.663" v="1987" actId="255"/>
          <ac:spMkLst>
            <pc:docMk/>
            <pc:sldMk cId="282220869" sldId="261"/>
            <ac:spMk id="3" creationId="{DEA15E6D-A775-7946-3288-AF11C340C76E}"/>
          </ac:spMkLst>
        </pc:spChg>
        <pc:spChg chg="add del mod">
          <ac:chgData name="Jevgenija Pigozne" userId="e40f5aecb155031b" providerId="LiveId" clId="{044DA98E-7DF0-40F9-829A-A139F3CC7972}" dt="2023-02-09T22:51:05.563" v="904" actId="478"/>
          <ac:spMkLst>
            <pc:docMk/>
            <pc:sldMk cId="282220869" sldId="261"/>
            <ac:spMk id="5" creationId="{CA9CF2A7-67D5-9DA3-C8B9-0B7F52E91416}"/>
          </ac:spMkLst>
        </pc:spChg>
      </pc:sldChg>
      <pc:sldChg chg="add del">
        <pc:chgData name="Jevgenija Pigozne" userId="e40f5aecb155031b" providerId="LiveId" clId="{044DA98E-7DF0-40F9-829A-A139F3CC7972}" dt="2023-02-09T20:58:59.901" v="291" actId="47"/>
        <pc:sldMkLst>
          <pc:docMk/>
          <pc:sldMk cId="4035842901" sldId="261"/>
        </pc:sldMkLst>
      </pc:sldChg>
      <pc:sldChg chg="modSp add mod ord">
        <pc:chgData name="Jevgenija Pigozne" userId="e40f5aecb155031b" providerId="LiveId" clId="{044DA98E-7DF0-40F9-829A-A139F3CC7972}" dt="2023-02-10T18:43:37.484" v="1985" actId="255"/>
        <pc:sldMkLst>
          <pc:docMk/>
          <pc:sldMk cId="3004857039" sldId="262"/>
        </pc:sldMkLst>
        <pc:spChg chg="mod">
          <ac:chgData name="Jevgenija Pigozne" userId="e40f5aecb155031b" providerId="LiveId" clId="{044DA98E-7DF0-40F9-829A-A139F3CC7972}" dt="2023-02-09T21:48:12.078" v="646" actId="6549"/>
          <ac:spMkLst>
            <pc:docMk/>
            <pc:sldMk cId="3004857039" sldId="262"/>
            <ac:spMk id="2" creationId="{04FD6CD3-15ED-AC50-7CDA-E41ABF084DA2}"/>
          </ac:spMkLst>
        </pc:spChg>
        <pc:spChg chg="mod">
          <ac:chgData name="Jevgenija Pigozne" userId="e40f5aecb155031b" providerId="LiveId" clId="{044DA98E-7DF0-40F9-829A-A139F3CC7972}" dt="2023-02-10T18:43:37.484" v="1985" actId="255"/>
          <ac:spMkLst>
            <pc:docMk/>
            <pc:sldMk cId="3004857039" sldId="262"/>
            <ac:spMk id="3" creationId="{DEA15E6D-A775-7946-3288-AF11C340C76E}"/>
          </ac:spMkLst>
        </pc:spChg>
      </pc:sldChg>
      <pc:sldChg chg="addSp delSp modSp add mod ord">
        <pc:chgData name="Jevgenija Pigozne" userId="e40f5aecb155031b" providerId="LiveId" clId="{044DA98E-7DF0-40F9-829A-A139F3CC7972}" dt="2023-02-10T17:01:11.651" v="1780"/>
        <pc:sldMkLst>
          <pc:docMk/>
          <pc:sldMk cId="3913164807" sldId="263"/>
        </pc:sldMkLst>
        <pc:spChg chg="mod">
          <ac:chgData name="Jevgenija Pigozne" userId="e40f5aecb155031b" providerId="LiveId" clId="{044DA98E-7DF0-40F9-829A-A139F3CC7972}" dt="2023-02-09T22:53:12.225" v="922" actId="20577"/>
          <ac:spMkLst>
            <pc:docMk/>
            <pc:sldMk cId="3913164807" sldId="263"/>
            <ac:spMk id="2" creationId="{04FD6CD3-15ED-AC50-7CDA-E41ABF084DA2}"/>
          </ac:spMkLst>
        </pc:spChg>
        <pc:spChg chg="mod">
          <ac:chgData name="Jevgenija Pigozne" userId="e40f5aecb155031b" providerId="LiveId" clId="{044DA98E-7DF0-40F9-829A-A139F3CC7972}" dt="2023-02-09T22:53:33.315" v="923" actId="6549"/>
          <ac:spMkLst>
            <pc:docMk/>
            <pc:sldMk cId="3913164807" sldId="263"/>
            <ac:spMk id="3" creationId="{DEA15E6D-A775-7946-3288-AF11C340C76E}"/>
          </ac:spMkLst>
        </pc:spChg>
        <pc:spChg chg="add del mod">
          <ac:chgData name="Jevgenija Pigozne" userId="e40f5aecb155031b" providerId="LiveId" clId="{044DA98E-7DF0-40F9-829A-A139F3CC7972}" dt="2023-02-09T23:31:10.610" v="982" actId="11529"/>
          <ac:spMkLst>
            <pc:docMk/>
            <pc:sldMk cId="3913164807" sldId="263"/>
            <ac:spMk id="11" creationId="{E6B77279-4D06-5C7D-294D-CEFFA796BBB7}"/>
          </ac:spMkLst>
        </pc:spChg>
        <pc:picChg chg="add mod">
          <ac:chgData name="Jevgenija Pigozne" userId="e40f5aecb155031b" providerId="LiveId" clId="{044DA98E-7DF0-40F9-829A-A139F3CC7972}" dt="2023-02-09T23:33:02.078" v="987" actId="1076"/>
          <ac:picMkLst>
            <pc:docMk/>
            <pc:sldMk cId="3913164807" sldId="263"/>
            <ac:picMk id="5" creationId="{2473A0C4-FAD3-7B65-649C-DBC742383D34}"/>
          </ac:picMkLst>
        </pc:picChg>
        <pc:picChg chg="add mod">
          <ac:chgData name="Jevgenija Pigozne" userId="e40f5aecb155031b" providerId="LiveId" clId="{044DA98E-7DF0-40F9-829A-A139F3CC7972}" dt="2023-02-09T23:34:22.581" v="996" actId="207"/>
          <ac:picMkLst>
            <pc:docMk/>
            <pc:sldMk cId="3913164807" sldId="263"/>
            <ac:picMk id="13" creationId="{FFA2E9C0-138C-A04D-88C8-10AEC4896012}"/>
          </ac:picMkLst>
        </pc:picChg>
        <pc:picChg chg="add mod">
          <ac:chgData name="Jevgenija Pigozne" userId="e40f5aecb155031b" providerId="LiveId" clId="{044DA98E-7DF0-40F9-829A-A139F3CC7972}" dt="2023-02-09T23:35:09.915" v="998" actId="1076"/>
          <ac:picMkLst>
            <pc:docMk/>
            <pc:sldMk cId="3913164807" sldId="263"/>
            <ac:picMk id="14" creationId="{9A21E3C6-B118-CDEC-6492-C86518135864}"/>
          </ac:picMkLst>
        </pc:picChg>
        <pc:picChg chg="add mod">
          <ac:chgData name="Jevgenija Pigozne" userId="e40f5aecb155031b" providerId="LiveId" clId="{044DA98E-7DF0-40F9-829A-A139F3CC7972}" dt="2023-02-09T23:35:41.065" v="1000" actId="1076"/>
          <ac:picMkLst>
            <pc:docMk/>
            <pc:sldMk cId="3913164807" sldId="263"/>
            <ac:picMk id="15" creationId="{9D521459-5E5F-8F27-B2FE-9623F0CF59D6}"/>
          </ac:picMkLst>
        </pc:picChg>
        <pc:inkChg chg="add del">
          <ac:chgData name="Jevgenija Pigozne" userId="e40f5aecb155031b" providerId="LiveId" clId="{044DA98E-7DF0-40F9-829A-A139F3CC7972}" dt="2023-02-09T23:23:41.157" v="931" actId="9405"/>
          <ac:inkMkLst>
            <pc:docMk/>
            <pc:sldMk cId="3913164807" sldId="263"/>
            <ac:inkMk id="6" creationId="{DABBEC81-8B04-4F5F-4AC7-0C06FEA7AE1A}"/>
          </ac:inkMkLst>
        </pc:inkChg>
        <pc:inkChg chg="add del">
          <ac:chgData name="Jevgenija Pigozne" userId="e40f5aecb155031b" providerId="LiveId" clId="{044DA98E-7DF0-40F9-829A-A139F3CC7972}" dt="2023-02-09T23:23:49.699" v="933" actId="9405"/>
          <ac:inkMkLst>
            <pc:docMk/>
            <pc:sldMk cId="3913164807" sldId="263"/>
            <ac:inkMk id="7" creationId="{50D4AC5D-0974-345D-7301-DB6BFB516712}"/>
          </ac:inkMkLst>
        </pc:inkChg>
        <pc:cxnChg chg="add del mod">
          <ac:chgData name="Jevgenija Pigozne" userId="e40f5aecb155031b" providerId="LiveId" clId="{044DA98E-7DF0-40F9-829A-A139F3CC7972}" dt="2023-02-09T23:28:46.231" v="954" actId="478"/>
          <ac:cxnSpMkLst>
            <pc:docMk/>
            <pc:sldMk cId="3913164807" sldId="263"/>
            <ac:cxnSpMk id="9" creationId="{CD99AC56-A114-3BFA-DA67-30BEE15A36EA}"/>
          </ac:cxnSpMkLst>
        </pc:cxnChg>
      </pc:sldChg>
      <pc:sldChg chg="addSp delSp modSp add mod ord">
        <pc:chgData name="Jevgenija Pigozne" userId="e40f5aecb155031b" providerId="LiveId" clId="{044DA98E-7DF0-40F9-829A-A139F3CC7972}" dt="2023-02-10T19:30:31.063" v="1989"/>
        <pc:sldMkLst>
          <pc:docMk/>
          <pc:sldMk cId="1375028529" sldId="264"/>
        </pc:sldMkLst>
        <pc:spChg chg="mod">
          <ac:chgData name="Jevgenija Pigozne" userId="e40f5aecb155031b" providerId="LiveId" clId="{044DA98E-7DF0-40F9-829A-A139F3CC7972}" dt="2023-02-10T10:28:18.498" v="1075" actId="20577"/>
          <ac:spMkLst>
            <pc:docMk/>
            <pc:sldMk cId="1375028529" sldId="264"/>
            <ac:spMk id="2" creationId="{04FD6CD3-15ED-AC50-7CDA-E41ABF084DA2}"/>
          </ac:spMkLst>
        </pc:spChg>
        <pc:picChg chg="del mod">
          <ac:chgData name="Jevgenija Pigozne" userId="e40f5aecb155031b" providerId="LiveId" clId="{044DA98E-7DF0-40F9-829A-A139F3CC7972}" dt="2023-02-10T11:25:38.510" v="1077" actId="478"/>
          <ac:picMkLst>
            <pc:docMk/>
            <pc:sldMk cId="1375028529" sldId="264"/>
            <ac:picMk id="5" creationId="{2473A0C4-FAD3-7B65-649C-DBC742383D34}"/>
          </ac:picMkLst>
        </pc:picChg>
        <pc:picChg chg="add mod ord">
          <ac:chgData name="Jevgenija Pigozne" userId="e40f5aecb155031b" providerId="LiveId" clId="{044DA98E-7DF0-40F9-829A-A139F3CC7972}" dt="2023-02-10T11:26:14.471" v="1082" actId="167"/>
          <ac:picMkLst>
            <pc:docMk/>
            <pc:sldMk cId="1375028529" sldId="264"/>
            <ac:picMk id="6" creationId="{FFDC3344-D304-1C29-DBB5-D1AA4F37C270}"/>
          </ac:picMkLst>
        </pc:picChg>
        <pc:picChg chg="add mod">
          <ac:chgData name="Jevgenija Pigozne" userId="e40f5aecb155031b" providerId="LiveId" clId="{044DA98E-7DF0-40F9-829A-A139F3CC7972}" dt="2023-02-10T11:34:26.919" v="1102" actId="1076"/>
          <ac:picMkLst>
            <pc:docMk/>
            <pc:sldMk cId="1375028529" sldId="264"/>
            <ac:picMk id="8" creationId="{1F061676-DD86-5C83-FF13-5CBF9D758EBD}"/>
          </ac:picMkLst>
        </pc:picChg>
        <pc:picChg chg="add mod">
          <ac:chgData name="Jevgenija Pigozne" userId="e40f5aecb155031b" providerId="LiveId" clId="{044DA98E-7DF0-40F9-829A-A139F3CC7972}" dt="2023-02-10T11:35:09.672" v="1104" actId="1076"/>
          <ac:picMkLst>
            <pc:docMk/>
            <pc:sldMk cId="1375028529" sldId="264"/>
            <ac:picMk id="9" creationId="{BF9FBB1E-98B0-852B-1657-97446BF2E0FD}"/>
          </ac:picMkLst>
        </pc:picChg>
        <pc:picChg chg="add mod">
          <ac:chgData name="Jevgenija Pigozne" userId="e40f5aecb155031b" providerId="LiveId" clId="{044DA98E-7DF0-40F9-829A-A139F3CC7972}" dt="2023-02-10T11:35:39.719" v="1106" actId="1076"/>
          <ac:picMkLst>
            <pc:docMk/>
            <pc:sldMk cId="1375028529" sldId="264"/>
            <ac:picMk id="10" creationId="{AFA30A9E-6E93-3293-0FBB-95F668E317EF}"/>
          </ac:picMkLst>
        </pc:picChg>
        <pc:picChg chg="add mod">
          <ac:chgData name="Jevgenija Pigozne" userId="e40f5aecb155031b" providerId="LiveId" clId="{044DA98E-7DF0-40F9-829A-A139F3CC7972}" dt="2023-02-10T11:37:12.945" v="1115" actId="1076"/>
          <ac:picMkLst>
            <pc:docMk/>
            <pc:sldMk cId="1375028529" sldId="264"/>
            <ac:picMk id="11" creationId="{F71CF305-9993-481E-5F9D-B50BE7EFACA6}"/>
          </ac:picMkLst>
        </pc:picChg>
        <pc:picChg chg="add mod">
          <ac:chgData name="Jevgenija Pigozne" userId="e40f5aecb155031b" providerId="LiveId" clId="{044DA98E-7DF0-40F9-829A-A139F3CC7972}" dt="2023-02-10T11:36:45.204" v="1113" actId="1076"/>
          <ac:picMkLst>
            <pc:docMk/>
            <pc:sldMk cId="1375028529" sldId="264"/>
            <ac:picMk id="12" creationId="{B3BE3771-C10A-A32B-381E-59420B9EBD32}"/>
          </ac:picMkLst>
        </pc:picChg>
        <pc:picChg chg="del mod">
          <ac:chgData name="Jevgenija Pigozne" userId="e40f5aecb155031b" providerId="LiveId" clId="{044DA98E-7DF0-40F9-829A-A139F3CC7972}" dt="2023-02-10T11:27:09.583" v="1085" actId="478"/>
          <ac:picMkLst>
            <pc:docMk/>
            <pc:sldMk cId="1375028529" sldId="264"/>
            <ac:picMk id="13" creationId="{FFA2E9C0-138C-A04D-88C8-10AEC4896012}"/>
          </ac:picMkLst>
        </pc:picChg>
        <pc:picChg chg="del">
          <ac:chgData name="Jevgenija Pigozne" userId="e40f5aecb155031b" providerId="LiveId" clId="{044DA98E-7DF0-40F9-829A-A139F3CC7972}" dt="2023-02-10T11:27:06.965" v="1084" actId="478"/>
          <ac:picMkLst>
            <pc:docMk/>
            <pc:sldMk cId="1375028529" sldId="264"/>
            <ac:picMk id="14" creationId="{9A21E3C6-B118-CDEC-6492-C86518135864}"/>
          </ac:picMkLst>
        </pc:picChg>
        <pc:picChg chg="del">
          <ac:chgData name="Jevgenija Pigozne" userId="e40f5aecb155031b" providerId="LiveId" clId="{044DA98E-7DF0-40F9-829A-A139F3CC7972}" dt="2023-02-10T11:27:04.681" v="1083" actId="478"/>
          <ac:picMkLst>
            <pc:docMk/>
            <pc:sldMk cId="1375028529" sldId="264"/>
            <ac:picMk id="15" creationId="{9D521459-5E5F-8F27-B2FE-9623F0CF59D6}"/>
          </ac:picMkLst>
        </pc:picChg>
        <pc:picChg chg="add mod">
          <ac:chgData name="Jevgenija Pigozne" userId="e40f5aecb155031b" providerId="LiveId" clId="{044DA98E-7DF0-40F9-829A-A139F3CC7972}" dt="2023-02-10T11:36:55.969" v="1114" actId="1076"/>
          <ac:picMkLst>
            <pc:docMk/>
            <pc:sldMk cId="1375028529" sldId="264"/>
            <ac:picMk id="16" creationId="{B13E9D92-06BC-1170-8639-48B8FCE1E9D0}"/>
          </ac:picMkLst>
        </pc:picChg>
      </pc:sldChg>
      <pc:sldChg chg="addSp delSp modSp add mod setBg">
        <pc:chgData name="Jevgenija Pigozne" userId="e40f5aecb155031b" providerId="LiveId" clId="{044DA98E-7DF0-40F9-829A-A139F3CC7972}" dt="2023-02-10T18:43:04.629" v="1983" actId="255"/>
        <pc:sldMkLst>
          <pc:docMk/>
          <pc:sldMk cId="2682800752" sldId="265"/>
        </pc:sldMkLst>
        <pc:spChg chg="mod">
          <ac:chgData name="Jevgenija Pigozne" userId="e40f5aecb155031b" providerId="LiveId" clId="{044DA98E-7DF0-40F9-829A-A139F3CC7972}" dt="2023-02-10T18:43:04.629" v="1983" actId="255"/>
          <ac:spMkLst>
            <pc:docMk/>
            <pc:sldMk cId="2682800752" sldId="265"/>
            <ac:spMk id="2" creationId="{04FD6CD3-15ED-AC50-7CDA-E41ABF084DA2}"/>
          </ac:spMkLst>
        </pc:spChg>
        <pc:spChg chg="mod">
          <ac:chgData name="Jevgenija Pigozne" userId="e40f5aecb155031b" providerId="LiveId" clId="{044DA98E-7DF0-40F9-829A-A139F3CC7972}" dt="2023-02-10T12:36:00.932" v="1166" actId="26606"/>
          <ac:spMkLst>
            <pc:docMk/>
            <pc:sldMk cId="2682800752" sldId="265"/>
            <ac:spMk id="3" creationId="{DEA15E6D-A775-7946-3288-AF11C340C76E}"/>
          </ac:spMkLst>
        </pc:spChg>
        <pc:spChg chg="add mod">
          <ac:chgData name="Jevgenija Pigozne" userId="e40f5aecb155031b" providerId="LiveId" clId="{044DA98E-7DF0-40F9-829A-A139F3CC7972}" dt="2023-02-10T12:39:17.255" v="1190" actId="207"/>
          <ac:spMkLst>
            <pc:docMk/>
            <pc:sldMk cId="2682800752" sldId="265"/>
            <ac:spMk id="9" creationId="{738F544B-611C-810D-0611-3F25FF38946A}"/>
          </ac:spMkLst>
        </pc:spChg>
        <pc:spChg chg="add">
          <ac:chgData name="Jevgenija Pigozne" userId="e40f5aecb155031b" providerId="LiveId" clId="{044DA98E-7DF0-40F9-829A-A139F3CC7972}" dt="2023-02-10T12:36:00.932" v="1166" actId="26606"/>
          <ac:spMkLst>
            <pc:docMk/>
            <pc:sldMk cId="2682800752" sldId="265"/>
            <ac:spMk id="10" creationId="{5AAE9118-0436-4488-AC4A-C14DF6A7B6B1}"/>
          </ac:spMkLst>
        </pc:spChg>
        <pc:spChg chg="add">
          <ac:chgData name="Jevgenija Pigozne" userId="e40f5aecb155031b" providerId="LiveId" clId="{044DA98E-7DF0-40F9-829A-A139F3CC7972}" dt="2023-02-10T12:36:00.932" v="1166" actId="26606"/>
          <ac:spMkLst>
            <pc:docMk/>
            <pc:sldMk cId="2682800752" sldId="265"/>
            <ac:spMk id="11" creationId="{1B10F861-B8F1-49C7-BD58-EAB20CEE7F93}"/>
          </ac:spMkLst>
        </pc:spChg>
        <pc:spChg chg="add">
          <ac:chgData name="Jevgenija Pigozne" userId="e40f5aecb155031b" providerId="LiveId" clId="{044DA98E-7DF0-40F9-829A-A139F3CC7972}" dt="2023-02-10T12:36:00.932" v="1166" actId="26606"/>
          <ac:spMkLst>
            <pc:docMk/>
            <pc:sldMk cId="2682800752" sldId="265"/>
            <ac:spMk id="12" creationId="{61F6E425-22AB-4DA2-8FAC-58ADB58EF6C3}"/>
          </ac:spMkLst>
        </pc:spChg>
        <pc:spChg chg="add del">
          <ac:chgData name="Jevgenija Pigozne" userId="e40f5aecb155031b" providerId="LiveId" clId="{044DA98E-7DF0-40F9-829A-A139F3CC7972}" dt="2023-02-10T12:34:55.032" v="1164" actId="26606"/>
          <ac:spMkLst>
            <pc:docMk/>
            <pc:sldMk cId="2682800752" sldId="265"/>
            <ac:spMk id="13" creationId="{63F5877B-98C7-49DD-83AB-0F6F57CB6543}"/>
          </ac:spMkLst>
        </pc:spChg>
        <pc:spChg chg="add del">
          <ac:chgData name="Jevgenija Pigozne" userId="e40f5aecb155031b" providerId="LiveId" clId="{044DA98E-7DF0-40F9-829A-A139F3CC7972}" dt="2023-02-10T12:34:55.032" v="1164" actId="26606"/>
          <ac:spMkLst>
            <pc:docMk/>
            <pc:sldMk cId="2682800752" sldId="265"/>
            <ac:spMk id="15" creationId="{4EA91930-66BC-4C41-B4F5-C31EB216F64B}"/>
          </ac:spMkLst>
        </pc:spChg>
        <pc:spChg chg="add mod">
          <ac:chgData name="Jevgenija Pigozne" userId="e40f5aecb155031b" providerId="LiveId" clId="{044DA98E-7DF0-40F9-829A-A139F3CC7972}" dt="2023-02-10T12:41:41.435" v="1219" actId="1076"/>
          <ac:spMkLst>
            <pc:docMk/>
            <pc:sldMk cId="2682800752" sldId="265"/>
            <ac:spMk id="16" creationId="{083D9D72-2951-7BE6-778D-CBB19E200872}"/>
          </ac:spMkLst>
        </pc:spChg>
        <pc:spChg chg="add del">
          <ac:chgData name="Jevgenija Pigozne" userId="e40f5aecb155031b" providerId="LiveId" clId="{044DA98E-7DF0-40F9-829A-A139F3CC7972}" dt="2023-02-10T12:34:55.032" v="1164" actId="26606"/>
          <ac:spMkLst>
            <pc:docMk/>
            <pc:sldMk cId="2682800752" sldId="265"/>
            <ac:spMk id="17" creationId="{6313CF8F-B436-401E-9575-DE0F8E8B5B17}"/>
          </ac:spMkLst>
        </pc:spChg>
        <pc:spChg chg="add del">
          <ac:chgData name="Jevgenija Pigozne" userId="e40f5aecb155031b" providerId="LiveId" clId="{044DA98E-7DF0-40F9-829A-A139F3CC7972}" dt="2023-02-10T12:34:55.032" v="1164" actId="26606"/>
          <ac:spMkLst>
            <pc:docMk/>
            <pc:sldMk cId="2682800752" sldId="265"/>
            <ac:spMk id="19" creationId="{2A38CFE9-C30A-4551-ACCB-D5808FBC39CD}"/>
          </ac:spMkLst>
        </pc:spChg>
        <pc:spChg chg="add del">
          <ac:chgData name="Jevgenija Pigozne" userId="e40f5aecb155031b" providerId="LiveId" clId="{044DA98E-7DF0-40F9-829A-A139F3CC7972}" dt="2023-02-10T12:34:55.032" v="1164" actId="26606"/>
          <ac:spMkLst>
            <pc:docMk/>
            <pc:sldMk cId="2682800752" sldId="265"/>
            <ac:spMk id="21" creationId="{67EF550F-47CE-4FB2-9DAC-12AD835C833D}"/>
          </ac:spMkLst>
        </pc:spChg>
        <pc:picChg chg="add mod ord">
          <ac:chgData name="Jevgenija Pigozne" userId="e40f5aecb155031b" providerId="LiveId" clId="{044DA98E-7DF0-40F9-829A-A139F3CC7972}" dt="2023-02-10T12:38:14.525" v="1170" actId="1076"/>
          <ac:picMkLst>
            <pc:docMk/>
            <pc:sldMk cId="2682800752" sldId="265"/>
            <ac:picMk id="5" creationId="{84C6A86F-9724-07A9-10C9-1938FE09883C}"/>
          </ac:picMkLst>
        </pc:picChg>
        <pc:picChg chg="add del">
          <ac:chgData name="Jevgenija Pigozne" userId="e40f5aecb155031b" providerId="LiveId" clId="{044DA98E-7DF0-40F9-829A-A139F3CC7972}" dt="2023-02-10T12:26:37.462" v="1153" actId="478"/>
          <ac:picMkLst>
            <pc:docMk/>
            <pc:sldMk cId="2682800752" sldId="265"/>
            <ac:picMk id="6" creationId="{D580D6D8-2522-4AB0-FA68-5399E225A2ED}"/>
          </ac:picMkLst>
        </pc:picChg>
        <pc:picChg chg="add mod ord">
          <ac:chgData name="Jevgenija Pigozne" userId="e40f5aecb155031b" providerId="LiveId" clId="{044DA98E-7DF0-40F9-829A-A139F3CC7972}" dt="2023-02-10T12:37:42.327" v="1169" actId="1076"/>
          <ac:picMkLst>
            <pc:docMk/>
            <pc:sldMk cId="2682800752" sldId="265"/>
            <ac:picMk id="8" creationId="{8BB63C08-4FB4-A005-B72B-5CBCC8DF2417}"/>
          </ac:picMkLst>
        </pc:picChg>
        <pc:picChg chg="add del mod">
          <ac:chgData name="Jevgenija Pigozne" userId="e40f5aecb155031b" providerId="LiveId" clId="{044DA98E-7DF0-40F9-829A-A139F3CC7972}" dt="2023-02-10T12:39:55.611" v="1194" actId="478"/>
          <ac:picMkLst>
            <pc:docMk/>
            <pc:sldMk cId="2682800752" sldId="265"/>
            <ac:picMk id="14" creationId="{83C5540A-227C-1E8D-BD1F-0224501FBFBC}"/>
          </ac:picMkLst>
        </pc:picChg>
      </pc:sldChg>
      <pc:sldChg chg="addSp delSp modSp add mod ord setBg">
        <pc:chgData name="Jevgenija Pigozne" userId="e40f5aecb155031b" providerId="LiveId" clId="{044DA98E-7DF0-40F9-829A-A139F3CC7972}" dt="2023-02-10T16:38:04.586" v="1776" actId="1076"/>
        <pc:sldMkLst>
          <pc:docMk/>
          <pc:sldMk cId="1384337314" sldId="266"/>
        </pc:sldMkLst>
        <pc:spChg chg="mod">
          <ac:chgData name="Jevgenija Pigozne" userId="e40f5aecb155031b" providerId="LiveId" clId="{044DA98E-7DF0-40F9-829A-A139F3CC7972}" dt="2023-02-10T16:33:42.521" v="1731" actId="1076"/>
          <ac:spMkLst>
            <pc:docMk/>
            <pc:sldMk cId="1384337314" sldId="266"/>
            <ac:spMk id="2" creationId="{04FD6CD3-15ED-AC50-7CDA-E41ABF084DA2}"/>
          </ac:spMkLst>
        </pc:spChg>
        <pc:spChg chg="mod">
          <ac:chgData name="Jevgenija Pigozne" userId="e40f5aecb155031b" providerId="LiveId" clId="{044DA98E-7DF0-40F9-829A-A139F3CC7972}" dt="2023-02-10T13:18:56.595" v="1240" actId="26606"/>
          <ac:spMkLst>
            <pc:docMk/>
            <pc:sldMk cId="1384337314" sldId="266"/>
            <ac:spMk id="3" creationId="{DEA15E6D-A775-7946-3288-AF11C340C76E}"/>
          </ac:spMkLst>
        </pc:spChg>
        <pc:spChg chg="add mod">
          <ac:chgData name="Jevgenija Pigozne" userId="e40f5aecb155031b" providerId="LiveId" clId="{044DA98E-7DF0-40F9-829A-A139F3CC7972}" dt="2023-02-10T16:37:36.397" v="1773" actId="207"/>
          <ac:spMkLst>
            <pc:docMk/>
            <pc:sldMk cId="1384337314" sldId="266"/>
            <ac:spMk id="4" creationId="{68C21C68-8803-CDE1-B8D5-E1D022F7EF4F}"/>
          </ac:spMkLst>
        </pc:spChg>
        <pc:spChg chg="add del">
          <ac:chgData name="Jevgenija Pigozne" userId="e40f5aecb155031b" providerId="LiveId" clId="{044DA98E-7DF0-40F9-829A-A139F3CC7972}" dt="2023-02-10T13:18:56.595" v="1240" actId="26606"/>
          <ac:spMkLst>
            <pc:docMk/>
            <pc:sldMk cId="1384337314" sldId="266"/>
            <ac:spMk id="14" creationId="{6D22FA1E-E02A-4FC5-BBA6-577D6DA0C8C8}"/>
          </ac:spMkLst>
        </pc:spChg>
        <pc:spChg chg="add mod">
          <ac:chgData name="Jevgenija Pigozne" userId="e40f5aecb155031b" providerId="LiveId" clId="{044DA98E-7DF0-40F9-829A-A139F3CC7972}" dt="2023-02-10T16:34:20.457" v="1735" actId="1076"/>
          <ac:spMkLst>
            <pc:docMk/>
            <pc:sldMk cId="1384337314" sldId="266"/>
            <ac:spMk id="15" creationId="{CD652A8F-A6DC-3268-5A6B-BE1E2BD34977}"/>
          </ac:spMkLst>
        </pc:spChg>
        <pc:spChg chg="add del">
          <ac:chgData name="Jevgenija Pigozne" userId="e40f5aecb155031b" providerId="LiveId" clId="{044DA98E-7DF0-40F9-829A-A139F3CC7972}" dt="2023-02-10T13:18:56.595" v="1240" actId="26606"/>
          <ac:spMkLst>
            <pc:docMk/>
            <pc:sldMk cId="1384337314" sldId="266"/>
            <ac:spMk id="16" creationId="{05D27520-F270-4F3D-A46E-76A337B6E167}"/>
          </ac:spMkLst>
        </pc:spChg>
        <pc:spChg chg="add mod">
          <ac:chgData name="Jevgenija Pigozne" userId="e40f5aecb155031b" providerId="LiveId" clId="{044DA98E-7DF0-40F9-829A-A139F3CC7972}" dt="2023-02-10T16:34:08.456" v="1734" actId="1076"/>
          <ac:spMkLst>
            <pc:docMk/>
            <pc:sldMk cId="1384337314" sldId="266"/>
            <ac:spMk id="17" creationId="{438CC4BC-F3E2-58F5-A2F4-92E5587BE0D6}"/>
          </ac:spMkLst>
        </pc:spChg>
        <pc:picChg chg="add del mod ord">
          <ac:chgData name="Jevgenija Pigozne" userId="e40f5aecb155031b" providerId="LiveId" clId="{044DA98E-7DF0-40F9-829A-A139F3CC7972}" dt="2023-02-10T13:23:08.920" v="1268" actId="478"/>
          <ac:picMkLst>
            <pc:docMk/>
            <pc:sldMk cId="1384337314" sldId="266"/>
            <ac:picMk id="5" creationId="{DCBBF24C-931C-69B8-BC3A-A558992FF725}"/>
          </ac:picMkLst>
        </pc:picChg>
        <pc:picChg chg="add mod">
          <ac:chgData name="Jevgenija Pigozne" userId="e40f5aecb155031b" providerId="LiveId" clId="{044DA98E-7DF0-40F9-829A-A139F3CC7972}" dt="2023-02-10T16:38:00.712" v="1775" actId="1076"/>
          <ac:picMkLst>
            <pc:docMk/>
            <pc:sldMk cId="1384337314" sldId="266"/>
            <ac:picMk id="7" creationId="{68B2FB6E-6911-BC57-5399-4A0EF6408CEA}"/>
          </ac:picMkLst>
        </pc:picChg>
        <pc:picChg chg="add del mod">
          <ac:chgData name="Jevgenija Pigozne" userId="e40f5aecb155031b" providerId="LiveId" clId="{044DA98E-7DF0-40F9-829A-A139F3CC7972}" dt="2023-02-10T13:18:57.656" v="1242" actId="931"/>
          <ac:picMkLst>
            <pc:docMk/>
            <pc:sldMk cId="1384337314" sldId="266"/>
            <ac:picMk id="9" creationId="{8D63D18E-E42D-2035-D372-6403BE973AE3}"/>
          </ac:picMkLst>
        </pc:picChg>
        <pc:picChg chg="add mod">
          <ac:chgData name="Jevgenija Pigozne" userId="e40f5aecb155031b" providerId="LiveId" clId="{044DA98E-7DF0-40F9-829A-A139F3CC7972}" dt="2023-02-10T16:34:41.681" v="1738" actId="1076"/>
          <ac:picMkLst>
            <pc:docMk/>
            <pc:sldMk cId="1384337314" sldId="266"/>
            <ac:picMk id="11" creationId="{1FE4F465-1F5D-7237-758C-9049A5C0F691}"/>
          </ac:picMkLst>
        </pc:picChg>
        <pc:picChg chg="add mod">
          <ac:chgData name="Jevgenija Pigozne" userId="e40f5aecb155031b" providerId="LiveId" clId="{044DA98E-7DF0-40F9-829A-A139F3CC7972}" dt="2023-02-10T16:38:04.586" v="1776" actId="1076"/>
          <ac:picMkLst>
            <pc:docMk/>
            <pc:sldMk cId="1384337314" sldId="266"/>
            <ac:picMk id="13" creationId="{B35217A4-3A45-7CF9-6DF5-23D50E7A1908}"/>
          </ac:picMkLst>
        </pc:picChg>
      </pc:sldChg>
      <pc:sldChg chg="modSp add mod ord">
        <pc:chgData name="Jevgenija Pigozne" userId="e40f5aecb155031b" providerId="LiveId" clId="{044DA98E-7DF0-40F9-829A-A139F3CC7972}" dt="2023-02-10T16:01:19.252" v="1714" actId="20577"/>
        <pc:sldMkLst>
          <pc:docMk/>
          <pc:sldMk cId="4139975404" sldId="267"/>
        </pc:sldMkLst>
        <pc:spChg chg="mod">
          <ac:chgData name="Jevgenija Pigozne" userId="e40f5aecb155031b" providerId="LiveId" clId="{044DA98E-7DF0-40F9-829A-A139F3CC7972}" dt="2023-02-10T16:01:19.252" v="1714" actId="20577"/>
          <ac:spMkLst>
            <pc:docMk/>
            <pc:sldMk cId="4139975404" sldId="267"/>
            <ac:spMk id="2" creationId="{04FD6CD3-15ED-AC50-7CDA-E41ABF084DA2}"/>
          </ac:spMkLst>
        </pc:spChg>
        <pc:spChg chg="mod">
          <ac:chgData name="Jevgenija Pigozne" userId="e40f5aecb155031b" providerId="LiveId" clId="{044DA98E-7DF0-40F9-829A-A139F3CC7972}" dt="2023-02-10T13:48:53.161" v="1709" actId="313"/>
          <ac:spMkLst>
            <pc:docMk/>
            <pc:sldMk cId="4139975404" sldId="267"/>
            <ac:spMk id="3" creationId="{DEA15E6D-A775-7946-3288-AF11C340C7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66003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6950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8045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2/10/2023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837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5508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3111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898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0685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1149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2802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244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2/10/2023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49597752"/>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hite spheres in a blurry effect">
            <a:extLst>
              <a:ext uri="{FF2B5EF4-FFF2-40B4-BE49-F238E27FC236}">
                <a16:creationId xmlns:a16="http://schemas.microsoft.com/office/drawing/2014/main" id="{6F5F4201-F497-945F-DF82-C890C585ACEE}"/>
              </a:ext>
            </a:extLst>
          </p:cNvPr>
          <p:cNvPicPr>
            <a:picLocks noChangeAspect="1"/>
          </p:cNvPicPr>
          <p:nvPr/>
        </p:nvPicPr>
        <p:blipFill rotWithShape="1">
          <a:blip r:embed="rId2">
            <a:alphaModFix amt="70000"/>
          </a:blip>
          <a:srcRect t="7710" r="-1" b="18272"/>
          <a:stretch/>
        </p:blipFill>
        <p:spPr>
          <a:xfrm>
            <a:off x="20" y="10"/>
            <a:ext cx="12188932" cy="6856614"/>
          </a:xfrm>
          <a:prstGeom prst="rect">
            <a:avLst/>
          </a:prstGeom>
        </p:spPr>
      </p:pic>
      <p:sp>
        <p:nvSpPr>
          <p:cNvPr id="2" name="Title 1">
            <a:extLst>
              <a:ext uri="{FF2B5EF4-FFF2-40B4-BE49-F238E27FC236}">
                <a16:creationId xmlns:a16="http://schemas.microsoft.com/office/drawing/2014/main" id="{E83CAF11-258B-00F6-74BD-7D1E5142C7A5}"/>
              </a:ext>
            </a:extLst>
          </p:cNvPr>
          <p:cNvSpPr>
            <a:spLocks noGrp="1"/>
          </p:cNvSpPr>
          <p:nvPr>
            <p:ph type="ctrTitle"/>
          </p:nvPr>
        </p:nvSpPr>
        <p:spPr>
          <a:xfrm>
            <a:off x="996275" y="744909"/>
            <a:ext cx="10190071" cy="3145855"/>
          </a:xfrm>
        </p:spPr>
        <p:txBody>
          <a:bodyPr anchor="b">
            <a:normAutofit/>
          </a:bodyPr>
          <a:lstStyle/>
          <a:p>
            <a:pPr algn="l"/>
            <a:r>
              <a:rPr lang="en-GB" sz="5200" b="1" dirty="0">
                <a:solidFill>
                  <a:srgbClr val="FF6600"/>
                </a:solidFill>
              </a:rPr>
              <a:t>Diabetes</a:t>
            </a:r>
          </a:p>
        </p:txBody>
      </p:sp>
      <p:sp>
        <p:nvSpPr>
          <p:cNvPr id="3" name="Subtitle 2">
            <a:extLst>
              <a:ext uri="{FF2B5EF4-FFF2-40B4-BE49-F238E27FC236}">
                <a16:creationId xmlns:a16="http://schemas.microsoft.com/office/drawing/2014/main" id="{3BC0B671-35A9-378C-4244-B0FC722CC989}"/>
              </a:ext>
            </a:extLst>
          </p:cNvPr>
          <p:cNvSpPr>
            <a:spLocks noGrp="1"/>
          </p:cNvSpPr>
          <p:nvPr>
            <p:ph type="subTitle" idx="1"/>
          </p:nvPr>
        </p:nvSpPr>
        <p:spPr>
          <a:xfrm>
            <a:off x="996276" y="4069780"/>
            <a:ext cx="10003760" cy="2056617"/>
          </a:xfrm>
        </p:spPr>
        <p:txBody>
          <a:bodyPr anchor="t">
            <a:normAutofit/>
          </a:bodyPr>
          <a:lstStyle/>
          <a:p>
            <a:pPr algn="l"/>
            <a:r>
              <a:rPr lang="en-GB" sz="1800" dirty="0">
                <a:solidFill>
                  <a:srgbClr val="0000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“Diabetes has become one of the biggest health challenges of our time, with </a:t>
            </a:r>
            <a:r>
              <a:rPr lang="en-GB" sz="1800" dirty="0">
                <a:solidFill>
                  <a:schemeClr val="accent6">
                    <a:lumMod val="50000"/>
                  </a:schemeClr>
                </a:solidFill>
                <a:effectLst/>
                <a:latin typeface="Bahnschrift Light Condensed" panose="020B0502040204020203" pitchFamily="34" charset="0"/>
                <a:ea typeface="Times New Roman" panose="02020603050405020304" pitchFamily="18" charset="0"/>
                <a:cs typeface="Times New Roman" panose="02020603050405020304" pitchFamily="18" charset="0"/>
              </a:rPr>
              <a:t>3.7 million people</a:t>
            </a:r>
            <a:r>
              <a:rPr lang="en-GB" sz="1800" dirty="0">
                <a:solidFill>
                  <a:srgbClr val="0000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 living with diabetes in the UK and </a:t>
            </a:r>
            <a:r>
              <a:rPr lang="en-GB" sz="1800" dirty="0">
                <a:solidFill>
                  <a:schemeClr val="accent6">
                    <a:lumMod val="50000"/>
                  </a:schemeClr>
                </a:solidFill>
                <a:effectLst/>
                <a:latin typeface="Bahnschrift Light Condensed" panose="020B0502040204020203" pitchFamily="34" charset="0"/>
                <a:ea typeface="Times New Roman" panose="02020603050405020304" pitchFamily="18" charset="0"/>
                <a:cs typeface="Times New Roman" panose="02020603050405020304" pitchFamily="18" charset="0"/>
              </a:rPr>
              <a:t>7 million people at high risk </a:t>
            </a:r>
            <a:r>
              <a:rPr lang="en-GB" sz="1800" dirty="0">
                <a:solidFill>
                  <a:srgbClr val="0000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of developing Type 2 diabetes. Numbers are rising rapidly with </a:t>
            </a:r>
            <a:r>
              <a:rPr lang="en-GB" sz="1800" dirty="0">
                <a:solidFill>
                  <a:schemeClr val="accent6">
                    <a:lumMod val="50000"/>
                  </a:schemeClr>
                </a:solidFill>
                <a:effectLst/>
                <a:latin typeface="Bahnschrift Light Condensed" panose="020B0502040204020203" pitchFamily="34" charset="0"/>
                <a:ea typeface="Times New Roman" panose="02020603050405020304" pitchFamily="18" charset="0"/>
                <a:cs typeface="Times New Roman" panose="02020603050405020304" pitchFamily="18" charset="0"/>
              </a:rPr>
              <a:t>140,000 new diagnoses each year</a:t>
            </a:r>
            <a:r>
              <a:rPr lang="en-GB" sz="1800" dirty="0">
                <a:solidFill>
                  <a:srgbClr val="0000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 and it is estimated that </a:t>
            </a:r>
            <a:r>
              <a:rPr lang="en-GB" sz="1800" dirty="0">
                <a:solidFill>
                  <a:schemeClr val="accent6">
                    <a:lumMod val="50000"/>
                  </a:schemeClr>
                </a:solidFill>
                <a:effectLst/>
                <a:latin typeface="Bahnschrift Light Condensed" panose="020B0502040204020203" pitchFamily="34" charset="0"/>
                <a:ea typeface="Times New Roman" panose="02020603050405020304" pitchFamily="18" charset="0"/>
                <a:cs typeface="Times New Roman" panose="02020603050405020304" pitchFamily="18" charset="0"/>
              </a:rPr>
              <a:t>over 5 million people in the UK </a:t>
            </a:r>
            <a:r>
              <a:rPr lang="en-GB" sz="1800" dirty="0">
                <a:solidFill>
                  <a:srgbClr val="0000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will have diabetes </a:t>
            </a:r>
            <a:r>
              <a:rPr lang="en-GB" sz="1800" dirty="0">
                <a:solidFill>
                  <a:schemeClr val="accent6">
                    <a:lumMod val="50000"/>
                  </a:schemeClr>
                </a:solidFill>
                <a:effectLst/>
                <a:latin typeface="Bahnschrift Light Condensed" panose="020B0502040204020203" pitchFamily="34" charset="0"/>
                <a:ea typeface="Times New Roman" panose="02020603050405020304" pitchFamily="18" charset="0"/>
                <a:cs typeface="Times New Roman" panose="02020603050405020304" pitchFamily="18" charset="0"/>
              </a:rPr>
              <a:t>by 2025  </a:t>
            </a:r>
            <a:r>
              <a:rPr lang="en-GB" sz="1800" dirty="0">
                <a:solidFill>
                  <a:srgbClr val="0000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 Around </a:t>
            </a:r>
            <a:r>
              <a:rPr lang="en-GB" sz="1800" dirty="0">
                <a:solidFill>
                  <a:schemeClr val="accent6">
                    <a:lumMod val="50000"/>
                  </a:schemeClr>
                </a:solidFill>
                <a:effectLst/>
                <a:latin typeface="Bahnschrift Light Condensed" panose="020B0502040204020203" pitchFamily="34" charset="0"/>
                <a:ea typeface="Times New Roman" panose="02020603050405020304" pitchFamily="18" charset="0"/>
                <a:cs typeface="Times New Roman" panose="02020603050405020304" pitchFamily="18" charset="0"/>
              </a:rPr>
              <a:t>3 people </a:t>
            </a:r>
            <a:r>
              <a:rPr lang="en-GB" sz="1800" dirty="0">
                <a:effectLst/>
                <a:latin typeface="Bahnschrift Light Condensed" panose="020B0502040204020203" pitchFamily="34" charset="0"/>
                <a:ea typeface="Times New Roman" panose="02020603050405020304" pitchFamily="18" charset="0"/>
                <a:cs typeface="Times New Roman" panose="02020603050405020304" pitchFamily="18" charset="0"/>
              </a:rPr>
              <a:t>are diagnosed with diabetes </a:t>
            </a:r>
            <a:r>
              <a:rPr lang="en-GB" sz="1800" dirty="0">
                <a:solidFill>
                  <a:schemeClr val="accent6">
                    <a:lumMod val="50000"/>
                  </a:schemeClr>
                </a:solidFill>
                <a:effectLst/>
                <a:latin typeface="Bahnschrift Light Condensed" panose="020B0502040204020203" pitchFamily="34" charset="0"/>
                <a:ea typeface="Times New Roman" panose="02020603050405020304" pitchFamily="18" charset="0"/>
                <a:cs typeface="Times New Roman" panose="02020603050405020304" pitchFamily="18" charset="0"/>
              </a:rPr>
              <a:t>every 10 minutes</a:t>
            </a:r>
            <a:r>
              <a:rPr lang="en-GB" sz="1800" dirty="0">
                <a:solidFill>
                  <a:srgbClr val="0000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 in the UK  .The prevalence of diabetes is nearly </a:t>
            </a:r>
            <a:r>
              <a:rPr lang="en-GB" sz="1800" dirty="0">
                <a:solidFill>
                  <a:schemeClr val="accent6">
                    <a:lumMod val="50000"/>
                  </a:schemeClr>
                </a:solidFill>
                <a:effectLst/>
                <a:latin typeface="Bahnschrift Light Condensed" panose="020B0502040204020203" pitchFamily="34" charset="0"/>
                <a:ea typeface="Times New Roman" panose="02020603050405020304" pitchFamily="18" charset="0"/>
                <a:cs typeface="Times New Roman" panose="02020603050405020304" pitchFamily="18" charset="0"/>
              </a:rPr>
              <a:t>4 times higher than </a:t>
            </a:r>
            <a:r>
              <a:rPr lang="en-GB" sz="1800" dirty="0">
                <a:solidFill>
                  <a:srgbClr val="0000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the prevalence of </a:t>
            </a:r>
            <a:r>
              <a:rPr lang="en-GB" sz="1800" dirty="0">
                <a:solidFill>
                  <a:schemeClr val="accent6">
                    <a:lumMod val="50000"/>
                  </a:schemeClr>
                </a:solidFill>
                <a:effectLst/>
                <a:latin typeface="Bahnschrift Light Condensed" panose="020B0502040204020203" pitchFamily="34" charset="0"/>
                <a:ea typeface="Times New Roman" panose="02020603050405020304" pitchFamily="18" charset="0"/>
                <a:cs typeface="Times New Roman" panose="02020603050405020304" pitchFamily="18" charset="0"/>
              </a:rPr>
              <a:t>all cancers </a:t>
            </a:r>
            <a:r>
              <a:rPr lang="en-GB" sz="1800" dirty="0">
                <a:solidFill>
                  <a:srgbClr val="0000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combined and is still rising .”</a:t>
            </a:r>
            <a:endParaRPr lang="en-GB"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algn="r"/>
            <a:r>
              <a:rPr lang="en-GB" sz="1400" dirty="0">
                <a:solidFill>
                  <a:schemeClr val="accent6">
                    <a:lumMod val="50000"/>
                  </a:schemeClr>
                </a:solidFill>
                <a:latin typeface="Bahnschrift Light Condensed" panose="020B0502040204020203" pitchFamily="34" charset="0"/>
              </a:rPr>
              <a:t>The role of local authorities in health issues (8th March 2013) (parliament.uk)</a:t>
            </a:r>
          </a:p>
        </p:txBody>
      </p:sp>
    </p:spTree>
    <p:extLst>
      <p:ext uri="{BB962C8B-B14F-4D97-AF65-F5344CB8AC3E}">
        <p14:creationId xmlns:p14="http://schemas.microsoft.com/office/powerpoint/2010/main" val="209081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C98C-7792-9E7F-2188-FA8987A36A30}"/>
              </a:ext>
            </a:extLst>
          </p:cNvPr>
          <p:cNvSpPr>
            <a:spLocks noGrp="1"/>
          </p:cNvSpPr>
          <p:nvPr>
            <p:ph type="title"/>
          </p:nvPr>
        </p:nvSpPr>
        <p:spPr/>
        <p:txBody>
          <a:bodyPr>
            <a:normAutofit/>
          </a:bodyPr>
          <a:lstStyle/>
          <a:p>
            <a:r>
              <a:rPr lang="en-GB" sz="3100" b="1" dirty="0">
                <a:solidFill>
                  <a:srgbClr val="FF6600"/>
                </a:solidFill>
                <a:latin typeface="Bahnschrift Light Condensed" panose="020B0502040204020203" pitchFamily="34" charset="0"/>
              </a:rPr>
              <a:t>Diabetes distribution in  groups with different education level</a:t>
            </a:r>
            <a:br>
              <a:rPr lang="en-GB" sz="3100" b="1" dirty="0">
                <a:solidFill>
                  <a:srgbClr val="FF6600"/>
                </a:solidFill>
                <a:latin typeface="Bahnschrift Light Condensed" panose="020B0502040204020203" pitchFamily="34" charset="0"/>
              </a:rPr>
            </a:br>
            <a:r>
              <a:rPr lang="en-GB" sz="2800" b="1" dirty="0">
                <a:solidFill>
                  <a:schemeClr val="accent6">
                    <a:lumMod val="50000"/>
                  </a:schemeClr>
                </a:solidFill>
                <a:latin typeface="Bahnschrift Light Condensed" panose="020B0502040204020203" pitchFamily="34" charset="0"/>
              </a:rPr>
              <a:t>Diabetes in different BMI groups of different educational levels</a:t>
            </a:r>
            <a:br>
              <a:rPr lang="en-GB" sz="4400" b="1" dirty="0">
                <a:solidFill>
                  <a:srgbClr val="FF6600"/>
                </a:solidFill>
                <a:latin typeface="Bahnschrift Light Condensed" panose="020B0502040204020203" pitchFamily="34" charset="0"/>
              </a:rPr>
            </a:br>
            <a:endParaRPr lang="en-GB" sz="2400" dirty="0"/>
          </a:p>
        </p:txBody>
      </p:sp>
      <p:pic>
        <p:nvPicPr>
          <p:cNvPr id="11" name="Content Placeholder 10" descr="Chart, scatter chart">
            <a:extLst>
              <a:ext uri="{FF2B5EF4-FFF2-40B4-BE49-F238E27FC236}">
                <a16:creationId xmlns:a16="http://schemas.microsoft.com/office/drawing/2014/main" id="{0CC35023-835D-7CE0-2AEA-74C41CCCA0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85020"/>
            <a:ext cx="10515600" cy="4944147"/>
          </a:xfrm>
        </p:spPr>
      </p:pic>
    </p:spTree>
    <p:extLst>
      <p:ext uri="{BB962C8B-B14F-4D97-AF65-F5344CB8AC3E}">
        <p14:creationId xmlns:p14="http://schemas.microsoft.com/office/powerpoint/2010/main" val="327130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CD3-15ED-AC50-7CDA-E41ABF084DA2}"/>
              </a:ext>
            </a:extLst>
          </p:cNvPr>
          <p:cNvSpPr>
            <a:spLocks noGrp="1"/>
          </p:cNvSpPr>
          <p:nvPr>
            <p:ph type="title"/>
          </p:nvPr>
        </p:nvSpPr>
        <p:spPr/>
        <p:txBody>
          <a:bodyPr/>
          <a:lstStyle/>
          <a:p>
            <a:r>
              <a:rPr lang="en-GB" sz="3100" b="1" dirty="0">
                <a:solidFill>
                  <a:srgbClr val="FF6600"/>
                </a:solidFill>
                <a:latin typeface="Bahnschrift Light Condensed" panose="020B0502040204020203" pitchFamily="34" charset="0"/>
              </a:rPr>
              <a:t>Recommendations</a:t>
            </a:r>
            <a:br>
              <a:rPr lang="en-GB" sz="4400" b="1" dirty="0">
                <a:solidFill>
                  <a:srgbClr val="FF6600"/>
                </a:solidFill>
                <a:latin typeface="Bahnschrift Light Condensed" panose="020B0502040204020203" pitchFamily="34" charset="0"/>
              </a:rPr>
            </a:br>
            <a:endParaRPr lang="en-GB" sz="2700" dirty="0"/>
          </a:p>
        </p:txBody>
      </p:sp>
      <p:sp>
        <p:nvSpPr>
          <p:cNvPr id="3" name="Content Placeholder 2">
            <a:extLst>
              <a:ext uri="{FF2B5EF4-FFF2-40B4-BE49-F238E27FC236}">
                <a16:creationId xmlns:a16="http://schemas.microsoft.com/office/drawing/2014/main" id="{DEA15E6D-A775-7946-3288-AF11C340C76E}"/>
              </a:ext>
            </a:extLst>
          </p:cNvPr>
          <p:cNvSpPr>
            <a:spLocks noGrp="1"/>
          </p:cNvSpPr>
          <p:nvPr>
            <p:ph idx="1"/>
          </p:nvPr>
        </p:nvSpPr>
        <p:spPr/>
        <p:txBody>
          <a:bodyPr>
            <a:normAutofit/>
          </a:bodyPr>
          <a:lstStyle/>
          <a:p>
            <a:pPr indent="285750">
              <a:spcBef>
                <a:spcPts val="0"/>
              </a:spcBef>
            </a:pPr>
            <a:r>
              <a:rPr lang="en-GB" sz="2100" dirty="0">
                <a:solidFill>
                  <a:srgbClr val="000000"/>
                </a:solidFill>
                <a:latin typeface="Bahnschrift Light Condensed" panose="020B0502040204020203" pitchFamily="34" charset="0"/>
              </a:rPr>
              <a:t>Promote h</a:t>
            </a:r>
            <a:r>
              <a:rPr lang="en-GB" sz="2100" b="0" i="0" u="none" strike="noStrike" dirty="0">
                <a:solidFill>
                  <a:srgbClr val="000000"/>
                </a:solidFill>
                <a:effectLst/>
                <a:latin typeface="Bahnschrift Light Condensed" panose="020B0502040204020203" pitchFamily="34" charset="0"/>
              </a:rPr>
              <a:t>ealthy eating  and </a:t>
            </a:r>
            <a:r>
              <a:rPr lang="en-GB" sz="2100" dirty="0">
                <a:solidFill>
                  <a:srgbClr val="000000"/>
                </a:solidFill>
                <a:latin typeface="Bahnschrift Light Condensed" panose="020B0502040204020203" pitchFamily="34" charset="0"/>
              </a:rPr>
              <a:t>physical activity</a:t>
            </a:r>
          </a:p>
          <a:p>
            <a:pPr indent="0">
              <a:spcBef>
                <a:spcPts val="0"/>
              </a:spcBef>
              <a:buNone/>
            </a:pPr>
            <a:endParaRPr lang="en-GB" sz="2100" b="0" i="0" u="none" strike="noStrike" dirty="0">
              <a:solidFill>
                <a:srgbClr val="000000"/>
              </a:solidFill>
              <a:effectLst/>
              <a:latin typeface="Bahnschrift Light Condensed" panose="020B0502040204020203" pitchFamily="34" charset="0"/>
            </a:endParaRPr>
          </a:p>
          <a:p>
            <a:pPr indent="285750">
              <a:spcBef>
                <a:spcPts val="0"/>
              </a:spcBef>
            </a:pPr>
            <a:r>
              <a:rPr lang="en-GB" sz="2100" dirty="0">
                <a:solidFill>
                  <a:srgbClr val="000000"/>
                </a:solidFill>
                <a:latin typeface="Bahnschrift Light Condensed" panose="020B0502040204020203" pitchFamily="34" charset="0"/>
              </a:rPr>
              <a:t>R</a:t>
            </a:r>
            <a:r>
              <a:rPr lang="en-GB" sz="2100" b="0" i="0" u="none" strike="noStrike" dirty="0">
                <a:solidFill>
                  <a:srgbClr val="000000"/>
                </a:solidFill>
                <a:effectLst/>
                <a:latin typeface="Bahnschrift Light Condensed" panose="020B0502040204020203" pitchFamily="34" charset="0"/>
              </a:rPr>
              <a:t>aise awareness of the risk factors associated with Type 2 diabetes</a:t>
            </a:r>
          </a:p>
          <a:p>
            <a:pPr indent="0">
              <a:spcBef>
                <a:spcPts val="0"/>
              </a:spcBef>
              <a:buNone/>
            </a:pPr>
            <a:endParaRPr lang="en-GB" sz="2100" b="0" i="0" u="none" strike="noStrike" dirty="0">
              <a:solidFill>
                <a:srgbClr val="000000"/>
              </a:solidFill>
              <a:effectLst/>
              <a:latin typeface="Bahnschrift Light Condensed" panose="020B0502040204020203" pitchFamily="34" charset="0"/>
            </a:endParaRPr>
          </a:p>
          <a:p>
            <a:pPr indent="285750">
              <a:spcBef>
                <a:spcPts val="0"/>
              </a:spcBef>
            </a:pPr>
            <a:r>
              <a:rPr lang="en-GB" sz="2100" dirty="0">
                <a:solidFill>
                  <a:srgbClr val="000000"/>
                </a:solidFill>
                <a:latin typeface="Bahnschrift Light Condensed" panose="020B0502040204020203" pitchFamily="34" charset="0"/>
              </a:rPr>
              <a:t>Highlight t</a:t>
            </a:r>
            <a:r>
              <a:rPr lang="en-GB" sz="2100" b="0" i="0" u="none" strike="noStrike" dirty="0">
                <a:solidFill>
                  <a:srgbClr val="000000"/>
                </a:solidFill>
                <a:effectLst/>
                <a:latin typeface="Bahnschrift Light Condensed" panose="020B0502040204020203" pitchFamily="34" charset="0"/>
              </a:rPr>
              <a:t>he importance of seeking a diabetes risk assessment and the benefits of early     diagnosis</a:t>
            </a:r>
          </a:p>
          <a:p>
            <a:pPr indent="0">
              <a:spcBef>
                <a:spcPts val="0"/>
              </a:spcBef>
              <a:buNone/>
            </a:pPr>
            <a:endParaRPr lang="en-GB" sz="2100" b="0" i="0" u="none" strike="noStrike" dirty="0">
              <a:solidFill>
                <a:srgbClr val="000000"/>
              </a:solidFill>
              <a:effectLst/>
              <a:latin typeface="Bahnschrift Light Condensed" panose="020B0502040204020203" pitchFamily="34" charset="0"/>
            </a:endParaRPr>
          </a:p>
          <a:p>
            <a:pPr indent="285750">
              <a:spcBef>
                <a:spcPts val="0"/>
              </a:spcBef>
            </a:pPr>
            <a:r>
              <a:rPr lang="en-GB" sz="2100" b="0" dirty="0">
                <a:effectLst/>
                <a:latin typeface="Bahnschrift Light Condensed" panose="020B0502040204020203" pitchFamily="34" charset="0"/>
              </a:rPr>
              <a:t>Target all</a:t>
            </a:r>
            <a:r>
              <a:rPr lang="en-GB" sz="2100" dirty="0">
                <a:solidFill>
                  <a:srgbClr val="000000"/>
                </a:solidFill>
                <a:latin typeface="Bahnschrift Light Condensed" panose="020B0502040204020203" pitchFamily="34" charset="0"/>
              </a:rPr>
              <a:t> income ranges but special attention should be given to those on lower incomes</a:t>
            </a:r>
          </a:p>
          <a:p>
            <a:pPr indent="0">
              <a:spcBef>
                <a:spcPts val="0"/>
              </a:spcBef>
              <a:buNone/>
            </a:pPr>
            <a:endParaRPr lang="en-GB" sz="2100" b="0" i="0" u="none" strike="noStrike" dirty="0">
              <a:solidFill>
                <a:srgbClr val="000000"/>
              </a:solidFill>
              <a:effectLst/>
              <a:latin typeface="Arial" panose="020B0604020202020204" pitchFamily="34" charset="0"/>
            </a:endParaRPr>
          </a:p>
          <a:p>
            <a:pPr indent="285750" rtl="0">
              <a:spcBef>
                <a:spcPts val="0"/>
              </a:spcBef>
              <a:spcAft>
                <a:spcPts val="0"/>
              </a:spcAft>
            </a:pPr>
            <a:r>
              <a:rPr lang="en-GB" sz="2100" b="0" i="0" u="none" strike="noStrike" dirty="0">
                <a:solidFill>
                  <a:srgbClr val="000000"/>
                </a:solidFill>
                <a:effectLst/>
                <a:latin typeface="Bahnschrift Light Condensed" panose="020B0502040204020203" pitchFamily="34" charset="0"/>
              </a:rPr>
              <a:t>Start as early as possible, ideally at primary school level</a:t>
            </a:r>
            <a:endParaRPr lang="en-GB" sz="2100" b="0" dirty="0">
              <a:effectLst/>
              <a:latin typeface="Bahnschrift Light Condensed" panose="020B0502040204020203" pitchFamily="34" charset="0"/>
            </a:endParaRPr>
          </a:p>
          <a:p>
            <a:pPr marL="0" indent="0">
              <a:buNone/>
            </a:pPr>
            <a:endParaRPr lang="en-GB" dirty="0"/>
          </a:p>
        </p:txBody>
      </p:sp>
    </p:spTree>
    <p:extLst>
      <p:ext uri="{BB962C8B-B14F-4D97-AF65-F5344CB8AC3E}">
        <p14:creationId xmlns:p14="http://schemas.microsoft.com/office/powerpoint/2010/main" val="28222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CD3-15ED-AC50-7CDA-E41ABF084DA2}"/>
              </a:ext>
            </a:extLst>
          </p:cNvPr>
          <p:cNvSpPr>
            <a:spLocks noGrp="1"/>
          </p:cNvSpPr>
          <p:nvPr>
            <p:ph type="title"/>
          </p:nvPr>
        </p:nvSpPr>
        <p:spPr/>
        <p:txBody>
          <a:bodyPr/>
          <a:lstStyle/>
          <a:p>
            <a:r>
              <a:rPr lang="en-GB" sz="3100" b="1" dirty="0">
                <a:solidFill>
                  <a:srgbClr val="FF6600"/>
                </a:solidFill>
                <a:latin typeface="Bahnschrift Light Condensed" panose="020B0502040204020203" pitchFamily="34" charset="0"/>
              </a:rPr>
              <a:t>Goals and reasons of analysis</a:t>
            </a:r>
            <a:br>
              <a:rPr lang="en-GB" sz="4400" b="1" dirty="0">
                <a:solidFill>
                  <a:srgbClr val="FF6600"/>
                </a:solidFill>
                <a:latin typeface="Bahnschrift Light Condensed" panose="020B0502040204020203" pitchFamily="34" charset="0"/>
              </a:rPr>
            </a:br>
            <a:endParaRPr lang="en-GB" sz="2700" dirty="0"/>
          </a:p>
        </p:txBody>
      </p:sp>
      <p:sp>
        <p:nvSpPr>
          <p:cNvPr id="3" name="Content Placeholder 2">
            <a:extLst>
              <a:ext uri="{FF2B5EF4-FFF2-40B4-BE49-F238E27FC236}">
                <a16:creationId xmlns:a16="http://schemas.microsoft.com/office/drawing/2014/main" id="{DEA15E6D-A775-7946-3288-AF11C340C76E}"/>
              </a:ext>
            </a:extLst>
          </p:cNvPr>
          <p:cNvSpPr>
            <a:spLocks noGrp="1"/>
          </p:cNvSpPr>
          <p:nvPr>
            <p:ph idx="1"/>
          </p:nvPr>
        </p:nvSpPr>
        <p:spPr/>
        <p:txBody>
          <a:bodyPr/>
          <a:lstStyle/>
          <a:p>
            <a:pPr marL="0" indent="0">
              <a:buNone/>
            </a:pPr>
            <a:r>
              <a:rPr lang="en-GB" sz="2100" dirty="0">
                <a:solidFill>
                  <a:srgbClr val="000000"/>
                </a:solidFill>
                <a:latin typeface="Bahnschrift Light Condensed" panose="020B0502040204020203" pitchFamily="34" charset="0"/>
                <a:ea typeface="Times New Roman" panose="02020603050405020304" pitchFamily="18" charset="0"/>
              </a:rPr>
              <a:t>H</a:t>
            </a:r>
            <a:r>
              <a:rPr lang="en-GB" sz="2100" dirty="0">
                <a:solidFill>
                  <a:srgbClr val="000000"/>
                </a:solidFill>
                <a:effectLst/>
                <a:latin typeface="Bahnschrift Light Condensed" panose="020B0502040204020203" pitchFamily="34" charset="0"/>
                <a:ea typeface="Times New Roman" panose="02020603050405020304" pitchFamily="18" charset="0"/>
              </a:rPr>
              <a:t>ealth reforms brought in by the Health and Social Care Act 2012</a:t>
            </a:r>
            <a:r>
              <a:rPr lang="en-GB" sz="2100" dirty="0">
                <a:solidFill>
                  <a:srgbClr val="000000"/>
                </a:solidFill>
                <a:latin typeface="Bahnschrift Light Condensed" panose="020B0502040204020203" pitchFamily="34" charset="0"/>
                <a:ea typeface="Times New Roman" panose="02020603050405020304" pitchFamily="18" charset="0"/>
              </a:rPr>
              <a:t> meant that </a:t>
            </a:r>
            <a:r>
              <a:rPr lang="en-GB" sz="2100" dirty="0">
                <a:solidFill>
                  <a:srgbClr val="000000"/>
                </a:solidFill>
                <a:effectLst/>
                <a:latin typeface="Bahnschrift Light Condensed" panose="020B0502040204020203" pitchFamily="34" charset="0"/>
                <a:ea typeface="Times New Roman" panose="02020603050405020304" pitchFamily="18" charset="0"/>
              </a:rPr>
              <a:t>local authorities have a duty of care to take appropriate steps to improve the health of the people in their area.</a:t>
            </a:r>
          </a:p>
          <a:p>
            <a:pPr marL="0" indent="0">
              <a:buNone/>
            </a:pPr>
            <a:r>
              <a:rPr lang="en-GB" sz="2100" b="0" i="0" u="none" strike="noStrike" dirty="0">
                <a:solidFill>
                  <a:srgbClr val="000000"/>
                </a:solidFill>
                <a:effectLst/>
                <a:latin typeface="Bahnschrift Light Condensed" panose="020B0502040204020203" pitchFamily="34" charset="0"/>
              </a:rPr>
              <a:t>Our aim was to identify the most predictive risk factors  associated with diabetes in order to help local authorities in developing and implementing strategies to define risk groups and  tackle risk factors of illness.</a:t>
            </a:r>
            <a:br>
              <a:rPr lang="en-GB" sz="2100" dirty="0"/>
            </a:br>
            <a:endParaRPr lang="en-GB" sz="2100" dirty="0">
              <a:solidFill>
                <a:srgbClr val="000000"/>
              </a:solidFill>
              <a:effectLst/>
              <a:latin typeface="Bahnschrift Light Condensed" panose="020B0502040204020203" pitchFamily="34" charset="0"/>
              <a:ea typeface="Times New Roman" panose="02020603050405020304" pitchFamily="18" charset="0"/>
            </a:endParaRPr>
          </a:p>
          <a:p>
            <a:pPr marL="0" indent="0">
              <a:buNone/>
            </a:pPr>
            <a:endParaRPr lang="en-GB" sz="1800" dirty="0">
              <a:solidFill>
                <a:srgbClr val="000000"/>
              </a:solidFill>
              <a:effectLst/>
              <a:latin typeface="Bahnschrift Light Condensed" panose="020B0502040204020203" pitchFamily="34" charset="0"/>
              <a:ea typeface="Times New Roman" panose="02020603050405020304" pitchFamily="18" charset="0"/>
            </a:endParaRPr>
          </a:p>
          <a:p>
            <a:pPr marL="0" indent="0">
              <a:buNone/>
            </a:pPr>
            <a:endParaRPr lang="en-GB" sz="1800" dirty="0">
              <a:solidFill>
                <a:srgbClr val="000000"/>
              </a:solidFill>
              <a:latin typeface="Bahnschrift Light Condensed" panose="020B0502040204020203" pitchFamily="34" charset="0"/>
            </a:endParaRPr>
          </a:p>
          <a:p>
            <a:pPr marL="0" indent="0">
              <a:buNone/>
            </a:pPr>
            <a:endParaRPr lang="en-GB" dirty="0">
              <a:latin typeface="Bahnschrift Light Condensed" panose="020B0502040204020203" pitchFamily="34" charset="0"/>
            </a:endParaRPr>
          </a:p>
        </p:txBody>
      </p:sp>
    </p:spTree>
    <p:extLst>
      <p:ext uri="{BB962C8B-B14F-4D97-AF65-F5344CB8AC3E}">
        <p14:creationId xmlns:p14="http://schemas.microsoft.com/office/powerpoint/2010/main" val="3004857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CD3-15ED-AC50-7CDA-E41ABF084DA2}"/>
              </a:ext>
            </a:extLst>
          </p:cNvPr>
          <p:cNvSpPr>
            <a:spLocks noGrp="1"/>
          </p:cNvSpPr>
          <p:nvPr>
            <p:ph type="title"/>
          </p:nvPr>
        </p:nvSpPr>
        <p:spPr>
          <a:xfrm>
            <a:off x="648928" y="338328"/>
            <a:ext cx="3685032" cy="1608328"/>
          </a:xfrm>
        </p:spPr>
        <p:txBody>
          <a:bodyPr>
            <a:normAutofit/>
          </a:bodyPr>
          <a:lstStyle/>
          <a:p>
            <a:r>
              <a:rPr lang="en-GB" sz="3100" b="1" dirty="0">
                <a:solidFill>
                  <a:srgbClr val="FF6600"/>
                </a:solidFill>
                <a:latin typeface="Bahnschrift Light Condensed" panose="020B0502040204020203" pitchFamily="34" charset="0"/>
              </a:rPr>
              <a:t>Data analyst group</a:t>
            </a:r>
            <a:br>
              <a:rPr lang="en-GB" sz="3600" b="1" dirty="0">
                <a:latin typeface="Bahnschrift Light Condensed" panose="020B0502040204020203" pitchFamily="34" charset="0"/>
              </a:rPr>
            </a:br>
            <a:endParaRPr lang="en-GB" sz="3600" dirty="0"/>
          </a:p>
        </p:txBody>
      </p:sp>
      <p:sp>
        <p:nvSpPr>
          <p:cNvPr id="3" name="Content Placeholder 2">
            <a:extLst>
              <a:ext uri="{FF2B5EF4-FFF2-40B4-BE49-F238E27FC236}">
                <a16:creationId xmlns:a16="http://schemas.microsoft.com/office/drawing/2014/main" id="{DEA15E6D-A775-7946-3288-AF11C340C76E}"/>
              </a:ext>
            </a:extLst>
          </p:cNvPr>
          <p:cNvSpPr>
            <a:spLocks noGrp="1"/>
          </p:cNvSpPr>
          <p:nvPr>
            <p:ph idx="1"/>
          </p:nvPr>
        </p:nvSpPr>
        <p:spPr>
          <a:xfrm>
            <a:off x="4864100" y="338328"/>
            <a:ext cx="6675627" cy="1605083"/>
          </a:xfrm>
        </p:spPr>
        <p:txBody>
          <a:bodyPr anchor="ctr">
            <a:normAutofit/>
          </a:bodyPr>
          <a:lstStyle/>
          <a:p>
            <a:pPr marL="0" indent="0">
              <a:buNone/>
            </a:pPr>
            <a:endParaRPr lang="en-GB" sz="2000" dirty="0">
              <a:effectLst/>
              <a:latin typeface="Bahnschrift Light Condensed" panose="020B0502040204020203" pitchFamily="34" charset="0"/>
              <a:ea typeface="Times New Roman" panose="02020603050405020304" pitchFamily="18" charset="0"/>
            </a:endParaRPr>
          </a:p>
          <a:p>
            <a:pPr marL="0" indent="0">
              <a:buNone/>
            </a:pPr>
            <a:endParaRPr lang="en-GB" sz="2000" dirty="0">
              <a:latin typeface="Bahnschrift Light Condensed" panose="020B0502040204020203" pitchFamily="34" charset="0"/>
            </a:endParaRPr>
          </a:p>
          <a:p>
            <a:pPr marL="0" indent="0">
              <a:buNone/>
            </a:pPr>
            <a:endParaRPr lang="en-GB" sz="2000" dirty="0">
              <a:latin typeface="Bahnschrift Light Condensed" panose="020B0502040204020203" pitchFamily="34" charset="0"/>
            </a:endParaRPr>
          </a:p>
        </p:txBody>
      </p:sp>
      <p:sp>
        <p:nvSpPr>
          <p:cNvPr id="10"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person, indoor, hair, close&#10;&#10;Description automatically generated">
            <a:extLst>
              <a:ext uri="{FF2B5EF4-FFF2-40B4-BE49-F238E27FC236}">
                <a16:creationId xmlns:a16="http://schemas.microsoft.com/office/drawing/2014/main" id="{8BB63C08-4FB4-A005-B72B-5CBCC8DF2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98" y="2742397"/>
            <a:ext cx="3291840" cy="3291840"/>
          </a:xfrm>
          <a:prstGeom prst="rect">
            <a:avLst/>
          </a:prstGeom>
        </p:spPr>
      </p:pic>
      <p:sp>
        <p:nvSpPr>
          <p:cNvPr id="12"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ticking his tongue out&#10;&#10;Description automatically generated">
            <a:extLst>
              <a:ext uri="{FF2B5EF4-FFF2-40B4-BE49-F238E27FC236}">
                <a16:creationId xmlns:a16="http://schemas.microsoft.com/office/drawing/2014/main" id="{84C6A86F-9724-07A9-10C9-1938FE098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257" y="2742397"/>
            <a:ext cx="3291840" cy="3291840"/>
          </a:xfrm>
          <a:prstGeom prst="rect">
            <a:avLst/>
          </a:prstGeom>
        </p:spPr>
      </p:pic>
      <p:sp>
        <p:nvSpPr>
          <p:cNvPr id="9" name="TextBox 8">
            <a:extLst>
              <a:ext uri="{FF2B5EF4-FFF2-40B4-BE49-F238E27FC236}">
                <a16:creationId xmlns:a16="http://schemas.microsoft.com/office/drawing/2014/main" id="{738F544B-611C-810D-0611-3F25FF38946A}"/>
              </a:ext>
            </a:extLst>
          </p:cNvPr>
          <p:cNvSpPr txBox="1"/>
          <p:nvPr/>
        </p:nvSpPr>
        <p:spPr>
          <a:xfrm>
            <a:off x="4027338" y="2742397"/>
            <a:ext cx="1903729" cy="523220"/>
          </a:xfrm>
          <a:prstGeom prst="rect">
            <a:avLst/>
          </a:prstGeom>
          <a:noFill/>
        </p:spPr>
        <p:txBody>
          <a:bodyPr wrap="square" rtlCol="0">
            <a:spAutoFit/>
          </a:bodyPr>
          <a:lstStyle/>
          <a:p>
            <a:pPr algn="r"/>
            <a:r>
              <a:rPr lang="en-GB" sz="2800" dirty="0" err="1">
                <a:solidFill>
                  <a:schemeClr val="accent6">
                    <a:lumMod val="50000"/>
                  </a:schemeClr>
                </a:solidFill>
                <a:latin typeface="Bahnschrift Light Condensed" panose="020B0502040204020203" pitchFamily="34" charset="0"/>
              </a:rPr>
              <a:t>Jev</a:t>
            </a:r>
            <a:r>
              <a:rPr lang="en-GB" sz="2800" dirty="0">
                <a:solidFill>
                  <a:schemeClr val="accent6">
                    <a:lumMod val="50000"/>
                  </a:schemeClr>
                </a:solidFill>
                <a:latin typeface="Bahnschrift Light Condensed" panose="020B0502040204020203" pitchFamily="34" charset="0"/>
              </a:rPr>
              <a:t> Pigozne</a:t>
            </a:r>
          </a:p>
        </p:txBody>
      </p:sp>
      <p:sp>
        <p:nvSpPr>
          <p:cNvPr id="16" name="TextBox 15">
            <a:extLst>
              <a:ext uri="{FF2B5EF4-FFF2-40B4-BE49-F238E27FC236}">
                <a16:creationId xmlns:a16="http://schemas.microsoft.com/office/drawing/2014/main" id="{083D9D72-2951-7BE6-778D-CBB19E200872}"/>
              </a:ext>
            </a:extLst>
          </p:cNvPr>
          <p:cNvSpPr txBox="1"/>
          <p:nvPr/>
        </p:nvSpPr>
        <p:spPr>
          <a:xfrm>
            <a:off x="9743991" y="2742397"/>
            <a:ext cx="2286168" cy="523220"/>
          </a:xfrm>
          <a:prstGeom prst="rect">
            <a:avLst/>
          </a:prstGeom>
          <a:noFill/>
        </p:spPr>
        <p:txBody>
          <a:bodyPr wrap="square" rtlCol="0">
            <a:spAutoFit/>
          </a:bodyPr>
          <a:lstStyle/>
          <a:p>
            <a:r>
              <a:rPr lang="en-GB" sz="2800" dirty="0" err="1">
                <a:solidFill>
                  <a:schemeClr val="accent6">
                    <a:lumMod val="50000"/>
                  </a:schemeClr>
                </a:solidFill>
                <a:latin typeface="Bahnschrift Light Condensed" panose="020B0502040204020203" pitchFamily="34" charset="0"/>
              </a:rPr>
              <a:t>Anike</a:t>
            </a:r>
            <a:r>
              <a:rPr lang="en-GB" sz="2800" dirty="0">
                <a:solidFill>
                  <a:schemeClr val="accent6">
                    <a:lumMod val="50000"/>
                  </a:schemeClr>
                </a:solidFill>
                <a:latin typeface="Bahnschrift Light Condensed" panose="020B0502040204020203" pitchFamily="34" charset="0"/>
              </a:rPr>
              <a:t> </a:t>
            </a:r>
            <a:r>
              <a:rPr lang="en-GB" sz="2800" dirty="0" err="1">
                <a:solidFill>
                  <a:schemeClr val="accent6">
                    <a:lumMod val="50000"/>
                  </a:schemeClr>
                </a:solidFill>
                <a:latin typeface="Bahnschrift Light Condensed" panose="020B0502040204020203" pitchFamily="34" charset="0"/>
              </a:rPr>
              <a:t>Olusanya</a:t>
            </a:r>
            <a:endParaRPr lang="en-GB" sz="2800" dirty="0">
              <a:solidFill>
                <a:schemeClr val="accent6">
                  <a:lumMod val="50000"/>
                </a:schemeClr>
              </a:solidFill>
              <a:latin typeface="Bahnschrift Light Condensed" panose="020B0502040204020203" pitchFamily="34" charset="0"/>
            </a:endParaRPr>
          </a:p>
        </p:txBody>
      </p:sp>
    </p:spTree>
    <p:extLst>
      <p:ext uri="{BB962C8B-B14F-4D97-AF65-F5344CB8AC3E}">
        <p14:creationId xmlns:p14="http://schemas.microsoft.com/office/powerpoint/2010/main" val="268280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CD3-15ED-AC50-7CDA-E41ABF084DA2}"/>
              </a:ext>
            </a:extLst>
          </p:cNvPr>
          <p:cNvSpPr>
            <a:spLocks noGrp="1"/>
          </p:cNvSpPr>
          <p:nvPr>
            <p:ph type="title"/>
          </p:nvPr>
        </p:nvSpPr>
        <p:spPr/>
        <p:txBody>
          <a:bodyPr/>
          <a:lstStyle/>
          <a:p>
            <a:r>
              <a:rPr lang="en-GB" sz="3100" b="1" dirty="0">
                <a:solidFill>
                  <a:srgbClr val="FF6600"/>
                </a:solidFill>
                <a:latin typeface="Bahnschrift Light Condensed" panose="020B0502040204020203" pitchFamily="34" charset="0"/>
              </a:rPr>
              <a:t>Data and analysis</a:t>
            </a:r>
            <a:br>
              <a:rPr lang="en-GB" sz="4400" b="1" dirty="0">
                <a:solidFill>
                  <a:srgbClr val="FF6600"/>
                </a:solidFill>
                <a:latin typeface="Bahnschrift Light Condensed" panose="020B0502040204020203" pitchFamily="34" charset="0"/>
              </a:rPr>
            </a:br>
            <a:endParaRPr lang="en-GB" sz="2700" dirty="0"/>
          </a:p>
        </p:txBody>
      </p:sp>
      <p:sp>
        <p:nvSpPr>
          <p:cNvPr id="3" name="Content Placeholder 2">
            <a:extLst>
              <a:ext uri="{FF2B5EF4-FFF2-40B4-BE49-F238E27FC236}">
                <a16:creationId xmlns:a16="http://schemas.microsoft.com/office/drawing/2014/main" id="{DEA15E6D-A775-7946-3288-AF11C340C76E}"/>
              </a:ext>
            </a:extLst>
          </p:cNvPr>
          <p:cNvSpPr>
            <a:spLocks noGrp="1"/>
          </p:cNvSpPr>
          <p:nvPr>
            <p:ph idx="1"/>
          </p:nvPr>
        </p:nvSpPr>
        <p:spPr/>
        <p:txBody>
          <a:bodyPr>
            <a:normAutofit fontScale="55000" lnSpcReduction="20000"/>
          </a:bodyPr>
          <a:lstStyle/>
          <a:p>
            <a:pPr indent="0">
              <a:spcBef>
                <a:spcPts val="0"/>
              </a:spcBef>
              <a:buNone/>
            </a:pPr>
            <a:r>
              <a:rPr lang="en-GB" sz="3800" b="0" i="0" u="none" strike="noStrike" dirty="0">
                <a:solidFill>
                  <a:srgbClr val="000000"/>
                </a:solidFill>
                <a:effectLst/>
                <a:latin typeface="Bahnschrift Light Condensed" panose="020B0502040204020203" pitchFamily="34" charset="0"/>
              </a:rPr>
              <a:t>4 datasets</a:t>
            </a:r>
          </a:p>
          <a:p>
            <a:pPr indent="0">
              <a:spcBef>
                <a:spcPts val="0"/>
              </a:spcBef>
              <a:buNone/>
            </a:pPr>
            <a:r>
              <a:rPr lang="en-GB" sz="3800" b="0" i="0" u="none" strike="noStrike" dirty="0">
                <a:solidFill>
                  <a:srgbClr val="000000"/>
                </a:solidFill>
                <a:effectLst/>
                <a:latin typeface="Bahnschrift Light Condensed" panose="020B0502040204020203" pitchFamily="34" charset="0"/>
              </a:rPr>
              <a:t>253 680 individuals</a:t>
            </a:r>
          </a:p>
          <a:p>
            <a:pPr indent="0">
              <a:spcBef>
                <a:spcPts val="0"/>
              </a:spcBef>
              <a:buNone/>
            </a:pPr>
            <a:r>
              <a:rPr lang="en-GB" sz="3800" b="0" i="0" u="none" strike="noStrike" dirty="0">
                <a:solidFill>
                  <a:srgbClr val="000000"/>
                </a:solidFill>
                <a:effectLst/>
                <a:latin typeface="Bahnschrift Light Condensed" panose="020B0502040204020203" pitchFamily="34" charset="0"/>
              </a:rPr>
              <a:t>22 metrics </a:t>
            </a:r>
          </a:p>
          <a:p>
            <a:pPr indent="0">
              <a:spcBef>
                <a:spcPts val="0"/>
              </a:spcBef>
              <a:buNone/>
            </a:pPr>
            <a:endParaRPr lang="en-GB" sz="2900" b="0" i="0" u="none" strike="noStrike" dirty="0">
              <a:solidFill>
                <a:srgbClr val="000000"/>
              </a:solidFill>
              <a:effectLst/>
              <a:latin typeface="Bahnschrift Light Condensed" panose="020B0502040204020203" pitchFamily="34" charset="0"/>
            </a:endParaRPr>
          </a:p>
          <a:p>
            <a:pPr lvl="1" indent="0">
              <a:spcBef>
                <a:spcPts val="0"/>
              </a:spcBef>
              <a:buNone/>
            </a:pPr>
            <a:r>
              <a:rPr lang="en-GB" sz="3600" b="0" i="0" u="none" strike="noStrike" dirty="0">
                <a:solidFill>
                  <a:schemeClr val="accent6">
                    <a:lumMod val="50000"/>
                  </a:schemeClr>
                </a:solidFill>
                <a:effectLst/>
                <a:latin typeface="Bahnschrift Light Condensed" panose="020B0502040204020203" pitchFamily="34" charset="0"/>
              </a:rPr>
              <a:t>socio-demographic</a:t>
            </a:r>
            <a:endParaRPr lang="en-GB" sz="3600" dirty="0">
              <a:solidFill>
                <a:schemeClr val="accent6">
                  <a:lumMod val="50000"/>
                </a:schemeClr>
              </a:solidFill>
              <a:latin typeface="Bahnschrift Light Condensed" panose="020B0502040204020203" pitchFamily="34" charset="0"/>
            </a:endParaRPr>
          </a:p>
          <a:p>
            <a:pPr lvl="1" indent="0">
              <a:spcBef>
                <a:spcPts val="0"/>
              </a:spcBef>
              <a:buNone/>
            </a:pPr>
            <a:r>
              <a:rPr lang="en-GB" sz="3600" b="0" i="0" u="none" strike="noStrike" dirty="0">
                <a:solidFill>
                  <a:schemeClr val="accent6">
                    <a:lumMod val="50000"/>
                  </a:schemeClr>
                </a:solidFill>
                <a:effectLst/>
                <a:latin typeface="Bahnschrift Light Condensed" panose="020B0502040204020203" pitchFamily="34" charset="0"/>
              </a:rPr>
              <a:t>behavioural factors</a:t>
            </a:r>
          </a:p>
          <a:p>
            <a:pPr lvl="1" indent="0">
              <a:spcBef>
                <a:spcPts val="0"/>
              </a:spcBef>
              <a:buNone/>
            </a:pPr>
            <a:r>
              <a:rPr lang="en-GB" sz="3600" b="0" i="0" u="none" strike="noStrike" dirty="0">
                <a:solidFill>
                  <a:srgbClr val="000000"/>
                </a:solidFill>
                <a:effectLst/>
                <a:latin typeface="Bahnschrift Light Condensed" panose="020B0502040204020203" pitchFamily="34" charset="0"/>
              </a:rPr>
              <a:t>medical history </a:t>
            </a:r>
          </a:p>
          <a:p>
            <a:pPr indent="0" rtl="0">
              <a:spcBef>
                <a:spcPts val="0"/>
              </a:spcBef>
              <a:spcAft>
                <a:spcPts val="0"/>
              </a:spcAft>
              <a:buNone/>
            </a:pPr>
            <a:endParaRPr lang="en-GB" sz="2900" b="0" dirty="0">
              <a:effectLst/>
              <a:latin typeface="Bahnschrift Light Condensed" panose="020B0502040204020203" pitchFamily="34" charset="0"/>
            </a:endParaRPr>
          </a:p>
          <a:p>
            <a:pPr indent="0" rtl="0">
              <a:spcBef>
                <a:spcPts val="0"/>
              </a:spcBef>
              <a:spcAft>
                <a:spcPts val="0"/>
              </a:spcAft>
              <a:buNone/>
            </a:pPr>
            <a:r>
              <a:rPr lang="en-GB" sz="3800" dirty="0">
                <a:solidFill>
                  <a:srgbClr val="000000"/>
                </a:solidFill>
                <a:latin typeface="Bahnschrift Light Condensed" panose="020B0502040204020203" pitchFamily="34" charset="0"/>
              </a:rPr>
              <a:t>F</a:t>
            </a:r>
            <a:r>
              <a:rPr lang="en-GB" sz="3800" b="0" i="0" u="none" strike="noStrike" dirty="0">
                <a:solidFill>
                  <a:srgbClr val="000000"/>
                </a:solidFill>
                <a:effectLst/>
                <a:latin typeface="Bahnschrift Light Condensed" panose="020B0502040204020203" pitchFamily="34" charset="0"/>
              </a:rPr>
              <a:t>ocus on the socio-demographic and behavioural factors which had the greatest impact on diabetes and the risk factors which could lead to diabetes:</a:t>
            </a:r>
          </a:p>
          <a:p>
            <a:pPr indent="0">
              <a:lnSpc>
                <a:spcPct val="120000"/>
              </a:lnSpc>
              <a:spcBef>
                <a:spcPts val="0"/>
              </a:spcBef>
              <a:buNone/>
            </a:pPr>
            <a:r>
              <a:rPr lang="en-GB" sz="3600" dirty="0">
                <a:solidFill>
                  <a:schemeClr val="accent6">
                    <a:lumMod val="50000"/>
                  </a:schemeClr>
                </a:solidFill>
                <a:latin typeface="Bahnschrift Light Condensed" panose="020B0502040204020203" pitchFamily="34" charset="0"/>
              </a:rPr>
              <a:t>Age</a:t>
            </a:r>
          </a:p>
          <a:p>
            <a:pPr indent="0">
              <a:lnSpc>
                <a:spcPct val="120000"/>
              </a:lnSpc>
              <a:spcBef>
                <a:spcPts val="0"/>
              </a:spcBef>
              <a:buNone/>
            </a:pPr>
            <a:r>
              <a:rPr lang="en-GB" sz="3600" dirty="0">
                <a:solidFill>
                  <a:schemeClr val="accent6">
                    <a:lumMod val="50000"/>
                  </a:schemeClr>
                </a:solidFill>
                <a:latin typeface="Bahnschrift Light Condensed" panose="020B0502040204020203" pitchFamily="34" charset="0"/>
              </a:rPr>
              <a:t>Sex</a:t>
            </a:r>
          </a:p>
          <a:p>
            <a:pPr indent="0">
              <a:lnSpc>
                <a:spcPct val="120000"/>
              </a:lnSpc>
              <a:spcBef>
                <a:spcPts val="0"/>
              </a:spcBef>
              <a:buNone/>
            </a:pPr>
            <a:r>
              <a:rPr lang="en-GB" sz="3600" b="0" i="0" u="none" strike="noStrike" dirty="0">
                <a:solidFill>
                  <a:schemeClr val="accent6">
                    <a:lumMod val="50000"/>
                  </a:schemeClr>
                </a:solidFill>
                <a:effectLst/>
                <a:latin typeface="Bahnschrift Light Condensed" panose="020B0502040204020203" pitchFamily="34" charset="0"/>
              </a:rPr>
              <a:t>BMI</a:t>
            </a:r>
          </a:p>
          <a:p>
            <a:pPr indent="0">
              <a:lnSpc>
                <a:spcPct val="120000"/>
              </a:lnSpc>
              <a:spcBef>
                <a:spcPts val="0"/>
              </a:spcBef>
              <a:buNone/>
            </a:pPr>
            <a:r>
              <a:rPr lang="en-GB" sz="3600" dirty="0">
                <a:solidFill>
                  <a:schemeClr val="accent6">
                    <a:lumMod val="50000"/>
                  </a:schemeClr>
                </a:solidFill>
                <a:latin typeface="Bahnschrift Light Condensed" panose="020B0502040204020203" pitchFamily="34" charset="0"/>
              </a:rPr>
              <a:t>P</a:t>
            </a:r>
            <a:r>
              <a:rPr lang="en-GB" sz="3600" b="0" i="0" u="none" strike="noStrike" dirty="0">
                <a:solidFill>
                  <a:schemeClr val="accent6">
                    <a:lumMod val="50000"/>
                  </a:schemeClr>
                </a:solidFill>
                <a:effectLst/>
                <a:latin typeface="Bahnschrift Light Condensed" panose="020B0502040204020203" pitchFamily="34" charset="0"/>
              </a:rPr>
              <a:t>hysical activity</a:t>
            </a:r>
          </a:p>
          <a:p>
            <a:pPr indent="0">
              <a:lnSpc>
                <a:spcPct val="120000"/>
              </a:lnSpc>
              <a:spcBef>
                <a:spcPts val="0"/>
              </a:spcBef>
              <a:buNone/>
            </a:pPr>
            <a:r>
              <a:rPr lang="en-GB" sz="3600" dirty="0">
                <a:solidFill>
                  <a:schemeClr val="accent6">
                    <a:lumMod val="50000"/>
                  </a:schemeClr>
                </a:solidFill>
                <a:latin typeface="Bahnschrift Light Condensed" panose="020B0502040204020203" pitchFamily="34" charset="0"/>
              </a:rPr>
              <a:t>I</a:t>
            </a:r>
            <a:r>
              <a:rPr lang="en-GB" sz="3600" b="0" i="0" u="none" strike="noStrike" dirty="0">
                <a:solidFill>
                  <a:schemeClr val="accent6">
                    <a:lumMod val="50000"/>
                  </a:schemeClr>
                </a:solidFill>
                <a:effectLst/>
                <a:latin typeface="Bahnschrift Light Condensed" panose="020B0502040204020203" pitchFamily="34" charset="0"/>
              </a:rPr>
              <a:t>ncome</a:t>
            </a:r>
          </a:p>
          <a:p>
            <a:pPr indent="0">
              <a:lnSpc>
                <a:spcPct val="120000"/>
              </a:lnSpc>
              <a:spcBef>
                <a:spcPts val="0"/>
              </a:spcBef>
              <a:buNone/>
            </a:pPr>
            <a:r>
              <a:rPr lang="en-GB" sz="3600" dirty="0">
                <a:solidFill>
                  <a:schemeClr val="accent6">
                    <a:lumMod val="50000"/>
                  </a:schemeClr>
                </a:solidFill>
                <a:latin typeface="Bahnschrift Light Condensed" panose="020B0502040204020203" pitchFamily="34" charset="0"/>
              </a:rPr>
              <a:t>E</a:t>
            </a:r>
            <a:r>
              <a:rPr lang="en-GB" sz="3600" b="0" i="0" u="none" strike="noStrike" dirty="0">
                <a:solidFill>
                  <a:schemeClr val="accent6">
                    <a:lumMod val="50000"/>
                  </a:schemeClr>
                </a:solidFill>
                <a:effectLst/>
                <a:latin typeface="Bahnschrift Light Condensed" panose="020B0502040204020203" pitchFamily="34" charset="0"/>
              </a:rPr>
              <a:t>ducation </a:t>
            </a:r>
            <a:endParaRPr lang="en-GB" dirty="0">
              <a:latin typeface="Bahnschrift Light Condensed" panose="020B0502040204020203" pitchFamily="34" charset="0"/>
            </a:endParaRPr>
          </a:p>
        </p:txBody>
      </p:sp>
    </p:spTree>
    <p:extLst>
      <p:ext uri="{BB962C8B-B14F-4D97-AF65-F5344CB8AC3E}">
        <p14:creationId xmlns:p14="http://schemas.microsoft.com/office/powerpoint/2010/main" val="413997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CD3-15ED-AC50-7CDA-E41ABF084DA2}"/>
              </a:ext>
            </a:extLst>
          </p:cNvPr>
          <p:cNvSpPr>
            <a:spLocks noGrp="1"/>
          </p:cNvSpPr>
          <p:nvPr>
            <p:ph type="title"/>
          </p:nvPr>
        </p:nvSpPr>
        <p:spPr>
          <a:xfrm>
            <a:off x="838200" y="346075"/>
            <a:ext cx="10515600" cy="1325563"/>
          </a:xfrm>
        </p:spPr>
        <p:txBody>
          <a:bodyPr/>
          <a:lstStyle/>
          <a:p>
            <a:r>
              <a:rPr lang="en-GB" sz="3100" b="1" dirty="0">
                <a:solidFill>
                  <a:srgbClr val="FF6600"/>
                </a:solidFill>
                <a:latin typeface="Bahnschrift Light Condensed" panose="020B0502040204020203" pitchFamily="34" charset="0"/>
              </a:rPr>
              <a:t>Diabetes and obesity</a:t>
            </a:r>
            <a:br>
              <a:rPr lang="en-GB" sz="4400" b="1" dirty="0">
                <a:solidFill>
                  <a:srgbClr val="FF6600"/>
                </a:solidFill>
                <a:latin typeface="Bahnschrift Light Condensed" panose="020B0502040204020203" pitchFamily="34" charset="0"/>
              </a:rPr>
            </a:br>
            <a:endParaRPr lang="en-GB" sz="2700" dirty="0"/>
          </a:p>
        </p:txBody>
      </p:sp>
      <p:sp>
        <p:nvSpPr>
          <p:cNvPr id="3" name="Content Placeholder 2">
            <a:extLst>
              <a:ext uri="{FF2B5EF4-FFF2-40B4-BE49-F238E27FC236}">
                <a16:creationId xmlns:a16="http://schemas.microsoft.com/office/drawing/2014/main" id="{DEA15E6D-A775-7946-3288-AF11C340C76E}"/>
              </a:ext>
            </a:extLst>
          </p:cNvPr>
          <p:cNvSpPr>
            <a:spLocks noGrp="1"/>
          </p:cNvSpPr>
          <p:nvPr>
            <p:ph idx="1"/>
          </p:nvPr>
        </p:nvSpPr>
        <p:spPr/>
        <p:txBody>
          <a:bodyPr/>
          <a:lstStyle/>
          <a:p>
            <a:pPr marL="0" indent="0">
              <a:buNone/>
            </a:pPr>
            <a:br>
              <a:rPr lang="en-GB" sz="1200" dirty="0"/>
            </a:br>
            <a:endParaRPr lang="en-GB" sz="1800" dirty="0">
              <a:solidFill>
                <a:srgbClr val="000000"/>
              </a:solidFill>
              <a:effectLst/>
              <a:latin typeface="Bahnschrift Light Condensed" panose="020B0502040204020203" pitchFamily="34" charset="0"/>
              <a:ea typeface="Times New Roman" panose="02020603050405020304" pitchFamily="18" charset="0"/>
            </a:endParaRPr>
          </a:p>
          <a:p>
            <a:pPr marL="0" indent="0">
              <a:buNone/>
            </a:pPr>
            <a:endParaRPr lang="en-GB" sz="1800" dirty="0">
              <a:solidFill>
                <a:srgbClr val="000000"/>
              </a:solidFill>
              <a:effectLst/>
              <a:latin typeface="Bahnschrift Light Condensed" panose="020B0502040204020203" pitchFamily="34" charset="0"/>
              <a:ea typeface="Times New Roman" panose="02020603050405020304" pitchFamily="18" charset="0"/>
            </a:endParaRPr>
          </a:p>
          <a:p>
            <a:pPr marL="0" indent="0">
              <a:buNone/>
            </a:pPr>
            <a:endParaRPr lang="en-GB" sz="1800" dirty="0">
              <a:solidFill>
                <a:srgbClr val="000000"/>
              </a:solidFill>
              <a:latin typeface="Bahnschrift Light Condensed" panose="020B0502040204020203" pitchFamily="34" charset="0"/>
            </a:endParaRPr>
          </a:p>
          <a:p>
            <a:pPr marL="0" indent="0">
              <a:buNone/>
            </a:pPr>
            <a:endParaRPr lang="en-GB" dirty="0">
              <a:latin typeface="Bahnschrift Light Condensed" panose="020B0502040204020203" pitchFamily="34" charset="0"/>
            </a:endParaRPr>
          </a:p>
        </p:txBody>
      </p:sp>
      <p:pic>
        <p:nvPicPr>
          <p:cNvPr id="7" name="Picture 6" descr="A picture containing chart&#10;&#10;Description automatically generated">
            <a:extLst>
              <a:ext uri="{FF2B5EF4-FFF2-40B4-BE49-F238E27FC236}">
                <a16:creationId xmlns:a16="http://schemas.microsoft.com/office/drawing/2014/main" id="{68B2FB6E-6911-BC57-5399-4A0EF6408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931" y="4041731"/>
            <a:ext cx="4456137" cy="2135232"/>
          </a:xfrm>
          <a:prstGeom prst="rect">
            <a:avLst/>
          </a:prstGeom>
        </p:spPr>
      </p:pic>
      <p:pic>
        <p:nvPicPr>
          <p:cNvPr id="11" name="Picture 10" descr="Table&#10;&#10;Description automatically generated with low confidence">
            <a:extLst>
              <a:ext uri="{FF2B5EF4-FFF2-40B4-BE49-F238E27FC236}">
                <a16:creationId xmlns:a16="http://schemas.microsoft.com/office/drawing/2014/main" id="{1FE4F465-1F5D-7237-758C-9049A5C0F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189" y="2568575"/>
            <a:ext cx="1397001" cy="1173978"/>
          </a:xfrm>
          <a:prstGeom prst="rect">
            <a:avLst/>
          </a:prstGeom>
        </p:spPr>
      </p:pic>
      <p:pic>
        <p:nvPicPr>
          <p:cNvPr id="13" name="Picture 12" descr="A picture containing outdoor, night&#10;&#10;Description automatically generated">
            <a:extLst>
              <a:ext uri="{FF2B5EF4-FFF2-40B4-BE49-F238E27FC236}">
                <a16:creationId xmlns:a16="http://schemas.microsoft.com/office/drawing/2014/main" id="{B35217A4-3A45-7CF9-6DF5-23D50E7A19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7931" y="1690688"/>
            <a:ext cx="4456136" cy="2135232"/>
          </a:xfrm>
          <a:prstGeom prst="rect">
            <a:avLst/>
          </a:prstGeom>
        </p:spPr>
      </p:pic>
      <p:sp>
        <p:nvSpPr>
          <p:cNvPr id="15" name="TextBox 14">
            <a:extLst>
              <a:ext uri="{FF2B5EF4-FFF2-40B4-BE49-F238E27FC236}">
                <a16:creationId xmlns:a16="http://schemas.microsoft.com/office/drawing/2014/main" id="{CD652A8F-A6DC-3268-5A6B-BE1E2BD34977}"/>
              </a:ext>
            </a:extLst>
          </p:cNvPr>
          <p:cNvSpPr txBox="1"/>
          <p:nvPr/>
        </p:nvSpPr>
        <p:spPr>
          <a:xfrm>
            <a:off x="8882086" y="3302700"/>
            <a:ext cx="2371725" cy="523220"/>
          </a:xfrm>
          <a:prstGeom prst="rect">
            <a:avLst/>
          </a:prstGeom>
          <a:noFill/>
        </p:spPr>
        <p:txBody>
          <a:bodyPr wrap="square" rtlCol="0">
            <a:spAutoFit/>
          </a:bodyPr>
          <a:lstStyle/>
          <a:p>
            <a:r>
              <a:rPr lang="en-GB" sz="2800" b="1" dirty="0">
                <a:solidFill>
                  <a:srgbClr val="FF6600"/>
                </a:solidFill>
                <a:latin typeface="Bahnschrift Light Condensed" panose="020B0502040204020203" pitchFamily="34" charset="0"/>
              </a:rPr>
              <a:t>14%	</a:t>
            </a:r>
            <a:r>
              <a:rPr lang="en-GB" sz="2800" dirty="0">
                <a:latin typeface="Bahnschrift Light Condensed" panose="020B0502040204020203" pitchFamily="34" charset="0"/>
              </a:rPr>
              <a:t>diabetic</a:t>
            </a:r>
          </a:p>
        </p:txBody>
      </p:sp>
      <p:sp>
        <p:nvSpPr>
          <p:cNvPr id="17" name="TextBox 16">
            <a:extLst>
              <a:ext uri="{FF2B5EF4-FFF2-40B4-BE49-F238E27FC236}">
                <a16:creationId xmlns:a16="http://schemas.microsoft.com/office/drawing/2014/main" id="{438CC4BC-F3E2-58F5-A2F4-92E5587BE0D6}"/>
              </a:ext>
            </a:extLst>
          </p:cNvPr>
          <p:cNvSpPr txBox="1"/>
          <p:nvPr/>
        </p:nvSpPr>
        <p:spPr>
          <a:xfrm>
            <a:off x="8924850" y="4361081"/>
            <a:ext cx="2603598" cy="1815882"/>
          </a:xfrm>
          <a:prstGeom prst="rect">
            <a:avLst/>
          </a:prstGeom>
          <a:noFill/>
        </p:spPr>
        <p:txBody>
          <a:bodyPr wrap="none" rtlCol="0">
            <a:spAutoFit/>
          </a:bodyPr>
          <a:lstStyle/>
          <a:p>
            <a:r>
              <a:rPr lang="en-GB" sz="2800" b="1" dirty="0">
                <a:solidFill>
                  <a:schemeClr val="accent4">
                    <a:lumMod val="75000"/>
                  </a:schemeClr>
                </a:solidFill>
                <a:latin typeface="Bahnschrift Light Condensed" panose="020B0502040204020203" pitchFamily="34" charset="0"/>
              </a:rPr>
              <a:t>1%</a:t>
            </a:r>
            <a:r>
              <a:rPr lang="en-GB" sz="2800" dirty="0">
                <a:latin typeface="Bahnschrift Light Condensed" panose="020B0502040204020203" pitchFamily="34" charset="0"/>
              </a:rPr>
              <a:t>		underweight</a:t>
            </a:r>
          </a:p>
          <a:p>
            <a:r>
              <a:rPr lang="en-GB" sz="2800" b="1" dirty="0">
                <a:solidFill>
                  <a:schemeClr val="accent4">
                    <a:lumMod val="60000"/>
                    <a:lumOff val="40000"/>
                  </a:schemeClr>
                </a:solidFill>
                <a:latin typeface="Bahnschrift Light Condensed" panose="020B0502040204020203" pitchFamily="34" charset="0"/>
              </a:rPr>
              <a:t>27%</a:t>
            </a:r>
            <a:r>
              <a:rPr lang="en-GB" sz="2800" dirty="0">
                <a:latin typeface="Bahnschrift Light Condensed" panose="020B0502040204020203" pitchFamily="34" charset="0"/>
              </a:rPr>
              <a:t>	normal</a:t>
            </a:r>
          </a:p>
          <a:p>
            <a:r>
              <a:rPr lang="en-GB" sz="2800" b="1" dirty="0">
                <a:solidFill>
                  <a:schemeClr val="accent4">
                    <a:lumMod val="40000"/>
                    <a:lumOff val="60000"/>
                  </a:schemeClr>
                </a:solidFill>
                <a:latin typeface="Bahnschrift Light Condensed" panose="020B0502040204020203" pitchFamily="34" charset="0"/>
              </a:rPr>
              <a:t>35%</a:t>
            </a:r>
            <a:r>
              <a:rPr lang="en-GB" sz="2800" dirty="0">
                <a:latin typeface="Bahnschrift Light Condensed" panose="020B0502040204020203" pitchFamily="34" charset="0"/>
              </a:rPr>
              <a:t>	overweight</a:t>
            </a:r>
          </a:p>
          <a:p>
            <a:r>
              <a:rPr lang="en-GB" sz="2800" b="1" dirty="0">
                <a:solidFill>
                  <a:schemeClr val="accent4">
                    <a:lumMod val="20000"/>
                    <a:lumOff val="80000"/>
                  </a:schemeClr>
                </a:solidFill>
                <a:latin typeface="Bahnschrift Light Condensed" panose="020B0502040204020203" pitchFamily="34" charset="0"/>
              </a:rPr>
              <a:t>37%</a:t>
            </a:r>
            <a:r>
              <a:rPr lang="en-GB" sz="2800" dirty="0">
                <a:latin typeface="Bahnschrift Light Condensed" panose="020B0502040204020203" pitchFamily="34" charset="0"/>
              </a:rPr>
              <a:t>	obese</a:t>
            </a:r>
          </a:p>
        </p:txBody>
      </p:sp>
      <p:sp>
        <p:nvSpPr>
          <p:cNvPr id="4" name="TextBox 3">
            <a:extLst>
              <a:ext uri="{FF2B5EF4-FFF2-40B4-BE49-F238E27FC236}">
                <a16:creationId xmlns:a16="http://schemas.microsoft.com/office/drawing/2014/main" id="{68C21C68-8803-CDE1-B8D5-E1D022F7EF4F}"/>
              </a:ext>
            </a:extLst>
          </p:cNvPr>
          <p:cNvSpPr txBox="1"/>
          <p:nvPr/>
        </p:nvSpPr>
        <p:spPr>
          <a:xfrm>
            <a:off x="901699" y="4741771"/>
            <a:ext cx="2716214" cy="1477328"/>
          </a:xfrm>
          <a:prstGeom prst="rect">
            <a:avLst/>
          </a:prstGeom>
          <a:noFill/>
        </p:spPr>
        <p:txBody>
          <a:bodyPr wrap="square" rtlCol="0">
            <a:spAutoFit/>
          </a:bodyPr>
          <a:lstStyle/>
          <a:p>
            <a:pPr marL="0" indent="0">
              <a:buNone/>
            </a:pPr>
            <a:r>
              <a:rPr lang="en-GB" dirty="0">
                <a:solidFill>
                  <a:schemeClr val="accent6">
                    <a:lumMod val="50000"/>
                  </a:schemeClr>
                </a:solidFill>
                <a:latin typeface="Bahnschrift Light Condensed" panose="020B0502040204020203" pitchFamily="34" charset="0"/>
              </a:rPr>
              <a:t>BMI groups:</a:t>
            </a:r>
          </a:p>
          <a:p>
            <a:pPr marL="0" indent="0">
              <a:buNone/>
            </a:pPr>
            <a:r>
              <a:rPr lang="en-GB" sz="1800" dirty="0">
                <a:solidFill>
                  <a:schemeClr val="accent4">
                    <a:lumMod val="50000"/>
                  </a:schemeClr>
                </a:solidFill>
                <a:latin typeface="Bahnschrift Light Condensed" panose="020B0502040204020203" pitchFamily="34" charset="0"/>
              </a:rPr>
              <a:t>Underweight	BMI below 18.5</a:t>
            </a:r>
          </a:p>
          <a:p>
            <a:pPr marL="0" indent="0">
              <a:buNone/>
            </a:pPr>
            <a:r>
              <a:rPr lang="en-GB" sz="1800" dirty="0">
                <a:solidFill>
                  <a:schemeClr val="accent4">
                    <a:lumMod val="75000"/>
                  </a:schemeClr>
                </a:solidFill>
                <a:latin typeface="Bahnschrift Light Condensed" panose="020B0502040204020203" pitchFamily="34" charset="0"/>
              </a:rPr>
              <a:t>Normal</a:t>
            </a:r>
            <a:r>
              <a:rPr lang="en-GB" dirty="0">
                <a:solidFill>
                  <a:schemeClr val="accent4">
                    <a:lumMod val="75000"/>
                  </a:schemeClr>
                </a:solidFill>
                <a:latin typeface="Bahnschrift Light Condensed" panose="020B0502040204020203" pitchFamily="34" charset="0"/>
              </a:rPr>
              <a:t>		</a:t>
            </a:r>
            <a:r>
              <a:rPr lang="en-GB" sz="1800" dirty="0">
                <a:solidFill>
                  <a:schemeClr val="accent4">
                    <a:lumMod val="75000"/>
                  </a:schemeClr>
                </a:solidFill>
                <a:latin typeface="Bahnschrift Light Condensed" panose="020B0502040204020203" pitchFamily="34" charset="0"/>
              </a:rPr>
              <a:t>BMI 18.5 - 24.9 </a:t>
            </a:r>
          </a:p>
          <a:p>
            <a:pPr marL="0" indent="0">
              <a:buNone/>
            </a:pPr>
            <a:r>
              <a:rPr lang="en-GB" sz="1800" dirty="0">
                <a:solidFill>
                  <a:schemeClr val="accent4">
                    <a:lumMod val="60000"/>
                    <a:lumOff val="40000"/>
                  </a:schemeClr>
                </a:solidFill>
                <a:latin typeface="Bahnschrift Light Condensed" panose="020B0502040204020203" pitchFamily="34" charset="0"/>
              </a:rPr>
              <a:t>Overweight		BMI 25.0 – 29.9</a:t>
            </a:r>
          </a:p>
          <a:p>
            <a:pPr marL="0" indent="0">
              <a:buNone/>
            </a:pPr>
            <a:r>
              <a:rPr lang="en-GB" sz="1800" dirty="0">
                <a:solidFill>
                  <a:schemeClr val="accent3">
                    <a:lumMod val="40000"/>
                    <a:lumOff val="60000"/>
                  </a:schemeClr>
                </a:solidFill>
                <a:latin typeface="Bahnschrift Light Condensed" panose="020B0502040204020203" pitchFamily="34" charset="0"/>
              </a:rPr>
              <a:t>Obese	</a:t>
            </a:r>
            <a:r>
              <a:rPr lang="en-GB" dirty="0">
                <a:solidFill>
                  <a:schemeClr val="accent3">
                    <a:lumMod val="40000"/>
                    <a:lumOff val="60000"/>
                  </a:schemeClr>
                </a:solidFill>
                <a:latin typeface="Bahnschrift Light Condensed" panose="020B0502040204020203" pitchFamily="34" charset="0"/>
              </a:rPr>
              <a:t>		</a:t>
            </a:r>
            <a:r>
              <a:rPr lang="en-GB" sz="1800" dirty="0">
                <a:solidFill>
                  <a:schemeClr val="accent3">
                    <a:lumMod val="40000"/>
                    <a:lumOff val="60000"/>
                  </a:schemeClr>
                </a:solidFill>
                <a:latin typeface="Bahnschrift Light Condensed" panose="020B0502040204020203" pitchFamily="34" charset="0"/>
              </a:rPr>
              <a:t>BMI above 30.0</a:t>
            </a:r>
            <a:endParaRPr lang="en-GB" dirty="0">
              <a:solidFill>
                <a:schemeClr val="accent3">
                  <a:lumMod val="40000"/>
                  <a:lumOff val="60000"/>
                </a:schemeClr>
              </a:solidFill>
            </a:endParaRPr>
          </a:p>
        </p:txBody>
      </p:sp>
    </p:spTree>
    <p:extLst>
      <p:ext uri="{BB962C8B-B14F-4D97-AF65-F5344CB8AC3E}">
        <p14:creationId xmlns:p14="http://schemas.microsoft.com/office/powerpoint/2010/main" val="138433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CD3-15ED-AC50-7CDA-E41ABF084DA2}"/>
              </a:ext>
            </a:extLst>
          </p:cNvPr>
          <p:cNvSpPr>
            <a:spLocks noGrp="1"/>
          </p:cNvSpPr>
          <p:nvPr>
            <p:ph type="title"/>
          </p:nvPr>
        </p:nvSpPr>
        <p:spPr/>
        <p:txBody>
          <a:bodyPr/>
          <a:lstStyle/>
          <a:p>
            <a:r>
              <a:rPr lang="en-GB" sz="3100" b="1" dirty="0">
                <a:solidFill>
                  <a:srgbClr val="FF6600"/>
                </a:solidFill>
                <a:latin typeface="Bahnschrift Light Condensed" panose="020B0502040204020203" pitchFamily="34" charset="0"/>
              </a:rPr>
              <a:t>Percentage of diabetes in different BMI groups</a:t>
            </a:r>
            <a:br>
              <a:rPr lang="en-GB" sz="4400" b="1" dirty="0">
                <a:solidFill>
                  <a:srgbClr val="FF6600"/>
                </a:solidFill>
                <a:latin typeface="Bahnschrift Light Condensed" panose="020B0502040204020203" pitchFamily="34" charset="0"/>
              </a:rPr>
            </a:br>
            <a:endParaRPr lang="en-GB" sz="2700" dirty="0"/>
          </a:p>
        </p:txBody>
      </p:sp>
      <p:pic>
        <p:nvPicPr>
          <p:cNvPr id="5" name="Content Placeholder 4" descr="Chart, bar chart&#10;&#10;Description automatically generated">
            <a:extLst>
              <a:ext uri="{FF2B5EF4-FFF2-40B4-BE49-F238E27FC236}">
                <a16:creationId xmlns:a16="http://schemas.microsoft.com/office/drawing/2014/main" id="{2CDF223F-A61D-8935-FDF0-1BB2B33E62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825624"/>
            <a:ext cx="7772401" cy="4351338"/>
          </a:xfrm>
        </p:spPr>
      </p:pic>
      <p:sp>
        <p:nvSpPr>
          <p:cNvPr id="6" name="Content Placeholder 5">
            <a:extLst>
              <a:ext uri="{FF2B5EF4-FFF2-40B4-BE49-F238E27FC236}">
                <a16:creationId xmlns:a16="http://schemas.microsoft.com/office/drawing/2014/main" id="{24E23E46-BAF7-DF07-7EE1-010C95902D6A}"/>
              </a:ext>
            </a:extLst>
          </p:cNvPr>
          <p:cNvSpPr>
            <a:spLocks noGrp="1"/>
          </p:cNvSpPr>
          <p:nvPr>
            <p:ph sz="half" idx="2"/>
          </p:nvPr>
        </p:nvSpPr>
        <p:spPr>
          <a:xfrm>
            <a:off x="8610600" y="1825625"/>
            <a:ext cx="2743200" cy="4351338"/>
          </a:xfrm>
        </p:spPr>
        <p:txBody>
          <a:bodyPr/>
          <a:lstStyle/>
          <a:p>
            <a:pPr marL="0" indent="0">
              <a:buNone/>
            </a:pPr>
            <a:endParaRPr lang="en-GB" dirty="0">
              <a:solidFill>
                <a:schemeClr val="accent6">
                  <a:lumMod val="50000"/>
                </a:schemeClr>
              </a:solidFill>
              <a:latin typeface="Bahnschrift Light Condensed" panose="020B0502040204020203" pitchFamily="34" charset="0"/>
            </a:endParaRPr>
          </a:p>
          <a:p>
            <a:pPr marL="0" indent="0">
              <a:buNone/>
            </a:pPr>
            <a:endParaRPr lang="en-GB" dirty="0">
              <a:solidFill>
                <a:schemeClr val="accent6">
                  <a:lumMod val="50000"/>
                </a:schemeClr>
              </a:solidFill>
              <a:latin typeface="Bahnschrift Light Condensed" panose="020B0502040204020203" pitchFamily="34" charset="0"/>
            </a:endParaRPr>
          </a:p>
          <a:p>
            <a:pPr marL="0" indent="0">
              <a:buNone/>
            </a:pPr>
            <a:endParaRPr lang="en-GB" dirty="0">
              <a:solidFill>
                <a:schemeClr val="accent6">
                  <a:lumMod val="50000"/>
                </a:schemeClr>
              </a:solidFill>
              <a:latin typeface="Bahnschrift Light Condensed" panose="020B0502040204020203" pitchFamily="34" charset="0"/>
            </a:endParaRPr>
          </a:p>
          <a:p>
            <a:pPr marL="0" indent="0">
              <a:buNone/>
            </a:pPr>
            <a:endParaRPr lang="en-GB" dirty="0">
              <a:solidFill>
                <a:schemeClr val="accent6">
                  <a:lumMod val="50000"/>
                </a:schemeClr>
              </a:solidFill>
              <a:latin typeface="Bahnschrift Light Condensed" panose="020B0502040204020203" pitchFamily="34" charset="0"/>
            </a:endParaRPr>
          </a:p>
          <a:p>
            <a:pPr marL="0" indent="0">
              <a:buNone/>
            </a:pPr>
            <a:r>
              <a:rPr lang="en-GB" dirty="0">
                <a:solidFill>
                  <a:schemeClr val="accent6">
                    <a:lumMod val="50000"/>
                  </a:schemeClr>
                </a:solidFill>
                <a:latin typeface="Bahnschrift Light Condensed" panose="020B0502040204020203" pitchFamily="34" charset="0"/>
              </a:rPr>
              <a:t>BMI groups:</a:t>
            </a:r>
          </a:p>
          <a:p>
            <a:pPr marL="0" indent="0">
              <a:buNone/>
            </a:pPr>
            <a:r>
              <a:rPr lang="en-GB" sz="2000" dirty="0">
                <a:latin typeface="Bahnschrift Light Condensed" panose="020B0502040204020203" pitchFamily="34" charset="0"/>
              </a:rPr>
              <a:t>Underweight  BMI below 18.5</a:t>
            </a:r>
          </a:p>
          <a:p>
            <a:pPr marL="0" indent="0">
              <a:buNone/>
            </a:pPr>
            <a:r>
              <a:rPr lang="en-GB" sz="2000" dirty="0">
                <a:latin typeface="Bahnschrift Light Condensed" panose="020B0502040204020203" pitchFamily="34" charset="0"/>
              </a:rPr>
              <a:t>Normal	     BMI 18.5 - 24.9 </a:t>
            </a:r>
          </a:p>
          <a:p>
            <a:pPr marL="0" indent="0">
              <a:buNone/>
            </a:pPr>
            <a:r>
              <a:rPr lang="en-GB" sz="2000" dirty="0">
                <a:latin typeface="Bahnschrift Light Condensed" panose="020B0502040204020203" pitchFamily="34" charset="0"/>
              </a:rPr>
              <a:t>Overweight    BMI 25.0 – 29.9</a:t>
            </a:r>
          </a:p>
          <a:p>
            <a:pPr marL="0" indent="0">
              <a:buNone/>
            </a:pPr>
            <a:r>
              <a:rPr lang="en-GB" sz="2000" dirty="0">
                <a:latin typeface="Bahnschrift Light Condensed" panose="020B0502040204020203" pitchFamily="34" charset="0"/>
              </a:rPr>
              <a:t>Obese	     BMI above 30.0</a:t>
            </a:r>
          </a:p>
        </p:txBody>
      </p:sp>
      <p:pic>
        <p:nvPicPr>
          <p:cNvPr id="8" name="Graphic 7" descr="Back with solid fill">
            <a:extLst>
              <a:ext uri="{FF2B5EF4-FFF2-40B4-BE49-F238E27FC236}">
                <a16:creationId xmlns:a16="http://schemas.microsoft.com/office/drawing/2014/main" id="{62FF88EB-9889-591B-0B4F-3DCB2FEB94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275811">
            <a:off x="3342669" y="4013225"/>
            <a:ext cx="1576921" cy="1576921"/>
          </a:xfrm>
          <a:prstGeom prst="rect">
            <a:avLst/>
          </a:prstGeom>
        </p:spPr>
      </p:pic>
    </p:spTree>
    <p:extLst>
      <p:ext uri="{BB962C8B-B14F-4D97-AF65-F5344CB8AC3E}">
        <p14:creationId xmlns:p14="http://schemas.microsoft.com/office/powerpoint/2010/main" val="335314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CD3-15ED-AC50-7CDA-E41ABF084DA2}"/>
              </a:ext>
            </a:extLst>
          </p:cNvPr>
          <p:cNvSpPr>
            <a:spLocks noGrp="1"/>
          </p:cNvSpPr>
          <p:nvPr>
            <p:ph type="title"/>
          </p:nvPr>
        </p:nvSpPr>
        <p:spPr/>
        <p:txBody>
          <a:bodyPr/>
          <a:lstStyle/>
          <a:p>
            <a:r>
              <a:rPr lang="en-GB" sz="3100" b="1" dirty="0">
                <a:solidFill>
                  <a:srgbClr val="FF6600"/>
                </a:solidFill>
                <a:latin typeface="Bahnschrift Light Condensed" panose="020B0502040204020203" pitchFamily="34" charset="0"/>
              </a:rPr>
              <a:t>Obesity reasons</a:t>
            </a:r>
            <a:br>
              <a:rPr lang="en-GB" sz="4400" b="1" dirty="0">
                <a:solidFill>
                  <a:srgbClr val="FF6600"/>
                </a:solidFill>
                <a:latin typeface="Bahnschrift Light Condensed" panose="020B0502040204020203" pitchFamily="34" charset="0"/>
              </a:rPr>
            </a:br>
            <a:endParaRPr lang="en-GB" sz="2700" dirty="0"/>
          </a:p>
        </p:txBody>
      </p:sp>
      <p:sp>
        <p:nvSpPr>
          <p:cNvPr id="3" name="Content Placeholder 2">
            <a:extLst>
              <a:ext uri="{FF2B5EF4-FFF2-40B4-BE49-F238E27FC236}">
                <a16:creationId xmlns:a16="http://schemas.microsoft.com/office/drawing/2014/main" id="{DEA15E6D-A775-7946-3288-AF11C340C76E}"/>
              </a:ext>
            </a:extLst>
          </p:cNvPr>
          <p:cNvSpPr>
            <a:spLocks noGrp="1"/>
          </p:cNvSpPr>
          <p:nvPr>
            <p:ph idx="1"/>
          </p:nvPr>
        </p:nvSpPr>
        <p:spPr/>
        <p:txBody>
          <a:bodyPr/>
          <a:lstStyle/>
          <a:p>
            <a:pPr marL="0" indent="0">
              <a:buNone/>
            </a:pPr>
            <a:br>
              <a:rPr lang="en-GB" sz="1200" dirty="0"/>
            </a:br>
            <a:endParaRPr lang="en-GB" sz="1800" dirty="0">
              <a:solidFill>
                <a:srgbClr val="000000"/>
              </a:solidFill>
              <a:effectLst/>
              <a:latin typeface="Bahnschrift Light Condensed" panose="020B0502040204020203" pitchFamily="34" charset="0"/>
              <a:ea typeface="Times New Roman" panose="02020603050405020304" pitchFamily="18" charset="0"/>
            </a:endParaRPr>
          </a:p>
          <a:p>
            <a:pPr marL="0" indent="0">
              <a:buNone/>
            </a:pPr>
            <a:endParaRPr lang="en-GB" sz="1800" dirty="0">
              <a:solidFill>
                <a:srgbClr val="000000"/>
              </a:solidFill>
              <a:effectLst/>
              <a:latin typeface="Bahnschrift Light Condensed" panose="020B0502040204020203" pitchFamily="34" charset="0"/>
              <a:ea typeface="Times New Roman" panose="02020603050405020304" pitchFamily="18" charset="0"/>
            </a:endParaRPr>
          </a:p>
          <a:p>
            <a:pPr marL="0" indent="0">
              <a:buNone/>
            </a:pPr>
            <a:endParaRPr lang="en-GB" sz="1800" dirty="0">
              <a:solidFill>
                <a:srgbClr val="000000"/>
              </a:solidFill>
              <a:latin typeface="Bahnschrift Light Condensed" panose="020B0502040204020203" pitchFamily="34" charset="0"/>
            </a:endParaRPr>
          </a:p>
          <a:p>
            <a:pPr marL="0" indent="0">
              <a:buNone/>
            </a:pPr>
            <a:endParaRPr lang="en-GB" dirty="0">
              <a:latin typeface="Bahnschrift Light Condensed" panose="020B0502040204020203" pitchFamily="34" charset="0"/>
            </a:endParaRPr>
          </a:p>
        </p:txBody>
      </p:sp>
      <p:pic>
        <p:nvPicPr>
          <p:cNvPr id="5" name="Picture 4" descr="Chart, bar chart&#10;&#10;Description automatically generated">
            <a:extLst>
              <a:ext uri="{FF2B5EF4-FFF2-40B4-BE49-F238E27FC236}">
                <a16:creationId xmlns:a16="http://schemas.microsoft.com/office/drawing/2014/main" id="{2473A0C4-FAD3-7B65-649C-DBC742383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01620"/>
            <a:ext cx="10027165" cy="5035809"/>
          </a:xfrm>
          <a:prstGeom prst="rect">
            <a:avLst/>
          </a:prstGeom>
        </p:spPr>
      </p:pic>
      <p:pic>
        <p:nvPicPr>
          <p:cNvPr id="13" name="Graphic 12" descr="Back with solid fill">
            <a:extLst>
              <a:ext uri="{FF2B5EF4-FFF2-40B4-BE49-F238E27FC236}">
                <a16:creationId xmlns:a16="http://schemas.microsoft.com/office/drawing/2014/main" id="{FFA2E9C0-138C-A04D-88C8-10AEC48960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402539">
            <a:off x="2182259" y="2432832"/>
            <a:ext cx="1611663" cy="914400"/>
          </a:xfrm>
          <a:prstGeom prst="rect">
            <a:avLst/>
          </a:prstGeom>
        </p:spPr>
      </p:pic>
      <p:pic>
        <p:nvPicPr>
          <p:cNvPr id="14" name="Picture 13">
            <a:extLst>
              <a:ext uri="{FF2B5EF4-FFF2-40B4-BE49-F238E27FC236}">
                <a16:creationId xmlns:a16="http://schemas.microsoft.com/office/drawing/2014/main" id="{9A21E3C6-B118-CDEC-6492-C86518135864}"/>
              </a:ext>
            </a:extLst>
          </p:cNvPr>
          <p:cNvPicPr>
            <a:picLocks noChangeAspect="1"/>
          </p:cNvPicPr>
          <p:nvPr/>
        </p:nvPicPr>
        <p:blipFill>
          <a:blip r:embed="rId5"/>
          <a:stretch>
            <a:fillRect/>
          </a:stretch>
        </p:blipFill>
        <p:spPr>
          <a:xfrm>
            <a:off x="5391451" y="2885650"/>
            <a:ext cx="1847248" cy="1487553"/>
          </a:xfrm>
          <a:prstGeom prst="rect">
            <a:avLst/>
          </a:prstGeom>
        </p:spPr>
      </p:pic>
      <p:pic>
        <p:nvPicPr>
          <p:cNvPr id="15" name="Graphic 14" descr="Back with solid fill">
            <a:extLst>
              <a:ext uri="{FF2B5EF4-FFF2-40B4-BE49-F238E27FC236}">
                <a16:creationId xmlns:a16="http://schemas.microsoft.com/office/drawing/2014/main" id="{9D521459-5E5F-8F27-B2FE-9623F0CF59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402539">
            <a:off x="8836227" y="2756649"/>
            <a:ext cx="1611663" cy="914400"/>
          </a:xfrm>
          <a:prstGeom prst="rect">
            <a:avLst/>
          </a:prstGeom>
        </p:spPr>
      </p:pic>
    </p:spTree>
    <p:extLst>
      <p:ext uri="{BB962C8B-B14F-4D97-AF65-F5344CB8AC3E}">
        <p14:creationId xmlns:p14="http://schemas.microsoft.com/office/powerpoint/2010/main" val="391316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563F-1BA3-4A00-AB2E-D31185408898}"/>
              </a:ext>
            </a:extLst>
          </p:cNvPr>
          <p:cNvSpPr>
            <a:spLocks noGrp="1"/>
          </p:cNvSpPr>
          <p:nvPr>
            <p:ph type="title"/>
          </p:nvPr>
        </p:nvSpPr>
        <p:spPr>
          <a:xfrm>
            <a:off x="1156851" y="637762"/>
            <a:ext cx="9888496" cy="900131"/>
          </a:xfrm>
        </p:spPr>
        <p:txBody>
          <a:bodyPr anchor="t">
            <a:normAutofit/>
          </a:bodyPr>
          <a:lstStyle/>
          <a:p>
            <a:r>
              <a:rPr lang="en-GB" sz="3100" b="1" dirty="0">
                <a:solidFill>
                  <a:srgbClr val="FF6600"/>
                </a:solidFill>
                <a:latin typeface="Bahnschrift Light Condensed" panose="020B0502040204020203" pitchFamily="34" charset="0"/>
              </a:rPr>
              <a:t>Percentage of diabetes in different age groups</a:t>
            </a:r>
            <a:br>
              <a:rPr lang="en-GB" sz="3100" b="1" dirty="0">
                <a:solidFill>
                  <a:srgbClr val="FF6600"/>
                </a:solidFill>
                <a:latin typeface="Bahnschrift Light Condensed" panose="020B0502040204020203" pitchFamily="34" charset="0"/>
              </a:rPr>
            </a:br>
            <a:r>
              <a:rPr lang="en-GB" sz="2700" b="1" dirty="0">
                <a:solidFill>
                  <a:schemeClr val="accent6">
                    <a:lumMod val="50000"/>
                  </a:schemeClr>
                </a:solidFill>
                <a:latin typeface="Bahnschrift Light Condensed" panose="020B0502040204020203" pitchFamily="34" charset="0"/>
              </a:rPr>
              <a:t>Difference between male and female</a:t>
            </a:r>
          </a:p>
        </p:txBody>
      </p:sp>
      <p:pic>
        <p:nvPicPr>
          <p:cNvPr id="11" name="Content Placeholder 10" descr="Chart, bar chart, histogram&#10;&#10;Description automatically generated">
            <a:extLst>
              <a:ext uri="{FF2B5EF4-FFF2-40B4-BE49-F238E27FC236}">
                <a16:creationId xmlns:a16="http://schemas.microsoft.com/office/drawing/2014/main" id="{D624BAAF-4863-8AF3-2FD8-703D5EDC72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538" y="1825625"/>
            <a:ext cx="9358924" cy="4351338"/>
          </a:xfrm>
        </p:spPr>
      </p:pic>
      <p:pic>
        <p:nvPicPr>
          <p:cNvPr id="4" name="Graphic 3" descr="Cursor with solid fill">
            <a:extLst>
              <a:ext uri="{FF2B5EF4-FFF2-40B4-BE49-F238E27FC236}">
                <a16:creationId xmlns:a16="http://schemas.microsoft.com/office/drawing/2014/main" id="{C094ACCB-AC92-8827-A125-C987489CBF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2582696">
            <a:off x="3651594" y="4000630"/>
            <a:ext cx="1028817" cy="1028817"/>
          </a:xfrm>
          <a:prstGeom prst="rect">
            <a:avLst/>
          </a:prstGeom>
        </p:spPr>
      </p:pic>
      <p:sp>
        <p:nvSpPr>
          <p:cNvPr id="5" name="TextBox 4">
            <a:extLst>
              <a:ext uri="{FF2B5EF4-FFF2-40B4-BE49-F238E27FC236}">
                <a16:creationId xmlns:a16="http://schemas.microsoft.com/office/drawing/2014/main" id="{A72F1D8C-20B2-49E2-5A45-889311DB9C12}"/>
              </a:ext>
            </a:extLst>
          </p:cNvPr>
          <p:cNvSpPr txBox="1"/>
          <p:nvPr/>
        </p:nvSpPr>
        <p:spPr>
          <a:xfrm>
            <a:off x="2238375" y="3629025"/>
            <a:ext cx="2867025" cy="646331"/>
          </a:xfrm>
          <a:prstGeom prst="rect">
            <a:avLst/>
          </a:prstGeom>
          <a:noFill/>
        </p:spPr>
        <p:txBody>
          <a:bodyPr wrap="square" rtlCol="0">
            <a:spAutoFit/>
          </a:bodyPr>
          <a:lstStyle/>
          <a:p>
            <a:r>
              <a:rPr lang="en-GB" dirty="0">
                <a:solidFill>
                  <a:srgbClr val="FF6600"/>
                </a:solidFill>
                <a:latin typeface="Bahnschrift Light Condensed" panose="020B0502040204020203" pitchFamily="34" charset="0"/>
              </a:rPr>
              <a:t>Male diabetes overtakes female diabetes</a:t>
            </a:r>
          </a:p>
        </p:txBody>
      </p:sp>
      <p:sp>
        <p:nvSpPr>
          <p:cNvPr id="6" name="TextBox 5">
            <a:extLst>
              <a:ext uri="{FF2B5EF4-FFF2-40B4-BE49-F238E27FC236}">
                <a16:creationId xmlns:a16="http://schemas.microsoft.com/office/drawing/2014/main" id="{82CA42CC-0C45-FAA7-DC76-9CBFDD729B1A}"/>
              </a:ext>
            </a:extLst>
          </p:cNvPr>
          <p:cNvSpPr txBox="1"/>
          <p:nvPr/>
        </p:nvSpPr>
        <p:spPr>
          <a:xfrm>
            <a:off x="8709252" y="2341109"/>
            <a:ext cx="523875" cy="369332"/>
          </a:xfrm>
          <a:prstGeom prst="rect">
            <a:avLst/>
          </a:prstGeom>
          <a:noFill/>
        </p:spPr>
        <p:txBody>
          <a:bodyPr wrap="square" rtlCol="0">
            <a:spAutoFit/>
          </a:bodyPr>
          <a:lstStyle/>
          <a:p>
            <a:r>
              <a:rPr lang="en-GB" b="1" dirty="0">
                <a:solidFill>
                  <a:srgbClr val="FF6600"/>
                </a:solidFill>
                <a:latin typeface="Bahnschrift Light Condensed" panose="020B0502040204020203" pitchFamily="34" charset="0"/>
              </a:rPr>
              <a:t>6%</a:t>
            </a:r>
          </a:p>
        </p:txBody>
      </p:sp>
      <p:pic>
        <p:nvPicPr>
          <p:cNvPr id="8" name="Graphic 7" descr="Arrow Up with solid fill">
            <a:extLst>
              <a:ext uri="{FF2B5EF4-FFF2-40B4-BE49-F238E27FC236}">
                <a16:creationId xmlns:a16="http://schemas.microsoft.com/office/drawing/2014/main" id="{D5D5F479-2F45-AC08-2864-BE87F4762F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01050" y="2105025"/>
            <a:ext cx="619125" cy="841500"/>
          </a:xfrm>
          <a:prstGeom prst="rect">
            <a:avLst/>
          </a:prstGeom>
        </p:spPr>
      </p:pic>
      <p:pic>
        <p:nvPicPr>
          <p:cNvPr id="9" name="Picture 8">
            <a:extLst>
              <a:ext uri="{FF2B5EF4-FFF2-40B4-BE49-F238E27FC236}">
                <a16:creationId xmlns:a16="http://schemas.microsoft.com/office/drawing/2014/main" id="{65C2230D-2C0D-4337-DA7C-EB1F3DD452CC}"/>
              </a:ext>
            </a:extLst>
          </p:cNvPr>
          <p:cNvPicPr>
            <a:picLocks noChangeAspect="1"/>
          </p:cNvPicPr>
          <p:nvPr/>
        </p:nvPicPr>
        <p:blipFill>
          <a:blip r:embed="rId7"/>
          <a:stretch>
            <a:fillRect/>
          </a:stretch>
        </p:blipFill>
        <p:spPr>
          <a:xfrm rot="10800000">
            <a:off x="8398329" y="2187046"/>
            <a:ext cx="621846" cy="841321"/>
          </a:xfrm>
          <a:prstGeom prst="rect">
            <a:avLst/>
          </a:prstGeom>
        </p:spPr>
      </p:pic>
    </p:spTree>
    <p:extLst>
      <p:ext uri="{BB962C8B-B14F-4D97-AF65-F5344CB8AC3E}">
        <p14:creationId xmlns:p14="http://schemas.microsoft.com/office/powerpoint/2010/main" val="90217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FFDC3344-D304-1C29-DBB5-D1AA4F37C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68162"/>
            <a:ext cx="10503440" cy="5124713"/>
          </a:xfrm>
          <a:prstGeom prst="rect">
            <a:avLst/>
          </a:prstGeom>
        </p:spPr>
      </p:pic>
      <p:sp>
        <p:nvSpPr>
          <p:cNvPr id="2" name="Title 1">
            <a:extLst>
              <a:ext uri="{FF2B5EF4-FFF2-40B4-BE49-F238E27FC236}">
                <a16:creationId xmlns:a16="http://schemas.microsoft.com/office/drawing/2014/main" id="{04FD6CD3-15ED-AC50-7CDA-E41ABF084DA2}"/>
              </a:ext>
            </a:extLst>
          </p:cNvPr>
          <p:cNvSpPr>
            <a:spLocks noGrp="1"/>
          </p:cNvSpPr>
          <p:nvPr>
            <p:ph type="title"/>
          </p:nvPr>
        </p:nvSpPr>
        <p:spPr/>
        <p:txBody>
          <a:bodyPr/>
          <a:lstStyle/>
          <a:p>
            <a:r>
              <a:rPr lang="en-GB" sz="3100" b="1" dirty="0">
                <a:solidFill>
                  <a:srgbClr val="FF6600"/>
                </a:solidFill>
                <a:latin typeface="Bahnschrift Light Condensed" panose="020B0502040204020203" pitchFamily="34" charset="0"/>
              </a:rPr>
              <a:t>Underlying reasons</a:t>
            </a:r>
            <a:br>
              <a:rPr lang="en-GB" sz="4400" b="1" dirty="0">
                <a:solidFill>
                  <a:srgbClr val="FF6600"/>
                </a:solidFill>
                <a:latin typeface="Bahnschrift Light Condensed" panose="020B0502040204020203" pitchFamily="34" charset="0"/>
              </a:rPr>
            </a:br>
            <a:r>
              <a:rPr lang="en-GB" sz="2800" b="1" dirty="0">
                <a:solidFill>
                  <a:schemeClr val="accent6">
                    <a:lumMod val="50000"/>
                  </a:schemeClr>
                </a:solidFill>
                <a:latin typeface="Bahnschrift Light Condensed" panose="020B0502040204020203" pitchFamily="34" charset="0"/>
              </a:rPr>
              <a:t>Income and Education</a:t>
            </a:r>
            <a:endParaRPr lang="en-GB" sz="2800" dirty="0">
              <a:solidFill>
                <a:schemeClr val="accent6">
                  <a:lumMod val="50000"/>
                </a:schemeClr>
              </a:solidFill>
            </a:endParaRPr>
          </a:p>
        </p:txBody>
      </p:sp>
      <p:sp>
        <p:nvSpPr>
          <p:cNvPr id="3" name="Content Placeholder 2">
            <a:extLst>
              <a:ext uri="{FF2B5EF4-FFF2-40B4-BE49-F238E27FC236}">
                <a16:creationId xmlns:a16="http://schemas.microsoft.com/office/drawing/2014/main" id="{DEA15E6D-A775-7946-3288-AF11C340C76E}"/>
              </a:ext>
            </a:extLst>
          </p:cNvPr>
          <p:cNvSpPr>
            <a:spLocks noGrp="1"/>
          </p:cNvSpPr>
          <p:nvPr>
            <p:ph idx="1"/>
          </p:nvPr>
        </p:nvSpPr>
        <p:spPr/>
        <p:txBody>
          <a:bodyPr/>
          <a:lstStyle/>
          <a:p>
            <a:pPr marL="0" indent="0">
              <a:buNone/>
            </a:pPr>
            <a:br>
              <a:rPr lang="en-GB" sz="1200" dirty="0"/>
            </a:br>
            <a:endParaRPr lang="en-GB" sz="1800" dirty="0">
              <a:solidFill>
                <a:srgbClr val="000000"/>
              </a:solidFill>
              <a:effectLst/>
              <a:latin typeface="Bahnschrift Light Condensed" panose="020B0502040204020203" pitchFamily="34" charset="0"/>
              <a:ea typeface="Times New Roman" panose="02020603050405020304" pitchFamily="18" charset="0"/>
            </a:endParaRPr>
          </a:p>
          <a:p>
            <a:pPr marL="0" indent="0">
              <a:buNone/>
            </a:pPr>
            <a:endParaRPr lang="en-GB" sz="1800" dirty="0">
              <a:solidFill>
                <a:srgbClr val="000000"/>
              </a:solidFill>
              <a:effectLst/>
              <a:latin typeface="Bahnschrift Light Condensed" panose="020B0502040204020203" pitchFamily="34" charset="0"/>
              <a:ea typeface="Times New Roman" panose="02020603050405020304" pitchFamily="18" charset="0"/>
            </a:endParaRPr>
          </a:p>
          <a:p>
            <a:pPr marL="0" indent="0">
              <a:buNone/>
            </a:pPr>
            <a:endParaRPr lang="en-GB" sz="1800" dirty="0">
              <a:solidFill>
                <a:srgbClr val="000000"/>
              </a:solidFill>
              <a:latin typeface="Bahnschrift Light Condensed" panose="020B0502040204020203" pitchFamily="34" charset="0"/>
            </a:endParaRPr>
          </a:p>
          <a:p>
            <a:pPr marL="0" indent="0">
              <a:buNone/>
            </a:pPr>
            <a:endParaRPr lang="en-GB" dirty="0">
              <a:latin typeface="Bahnschrift Light Condensed" panose="020B0502040204020203" pitchFamily="34" charset="0"/>
            </a:endParaRPr>
          </a:p>
        </p:txBody>
      </p:sp>
      <p:pic>
        <p:nvPicPr>
          <p:cNvPr id="8" name="Graphic 7" descr="Back with solid fill">
            <a:extLst>
              <a:ext uri="{FF2B5EF4-FFF2-40B4-BE49-F238E27FC236}">
                <a16:creationId xmlns:a16="http://schemas.microsoft.com/office/drawing/2014/main" id="{1F061676-DD86-5C83-FF13-5CBF9D758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1156">
            <a:off x="2069606" y="2397970"/>
            <a:ext cx="1130127" cy="591509"/>
          </a:xfrm>
          <a:prstGeom prst="rect">
            <a:avLst/>
          </a:prstGeom>
        </p:spPr>
      </p:pic>
      <p:pic>
        <p:nvPicPr>
          <p:cNvPr id="9" name="Picture 8">
            <a:extLst>
              <a:ext uri="{FF2B5EF4-FFF2-40B4-BE49-F238E27FC236}">
                <a16:creationId xmlns:a16="http://schemas.microsoft.com/office/drawing/2014/main" id="{BF9FBB1E-98B0-852B-1657-97446BF2E0FD}"/>
              </a:ext>
            </a:extLst>
          </p:cNvPr>
          <p:cNvPicPr>
            <a:picLocks noChangeAspect="1"/>
          </p:cNvPicPr>
          <p:nvPr/>
        </p:nvPicPr>
        <p:blipFill>
          <a:blip r:embed="rId5"/>
          <a:stretch>
            <a:fillRect/>
          </a:stretch>
        </p:blipFill>
        <p:spPr>
          <a:xfrm>
            <a:off x="5523051" y="2528287"/>
            <a:ext cx="1170533" cy="658425"/>
          </a:xfrm>
          <a:prstGeom prst="rect">
            <a:avLst/>
          </a:prstGeom>
        </p:spPr>
      </p:pic>
      <p:pic>
        <p:nvPicPr>
          <p:cNvPr id="10" name="Graphic 9" descr="Back with solid fill">
            <a:extLst>
              <a:ext uri="{FF2B5EF4-FFF2-40B4-BE49-F238E27FC236}">
                <a16:creationId xmlns:a16="http://schemas.microsoft.com/office/drawing/2014/main" id="{AFA30A9E-6E93-3293-0FBB-95F668E317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1156">
            <a:off x="2069605" y="4598245"/>
            <a:ext cx="1130127" cy="591509"/>
          </a:xfrm>
          <a:prstGeom prst="rect">
            <a:avLst/>
          </a:prstGeom>
        </p:spPr>
      </p:pic>
      <p:pic>
        <p:nvPicPr>
          <p:cNvPr id="11" name="Graphic 10" descr="Back with solid fill">
            <a:extLst>
              <a:ext uri="{FF2B5EF4-FFF2-40B4-BE49-F238E27FC236}">
                <a16:creationId xmlns:a16="http://schemas.microsoft.com/office/drawing/2014/main" id="{F71CF305-9993-481E-5F9D-B50BE7EFAC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1156">
            <a:off x="5524856" y="4722069"/>
            <a:ext cx="1130127" cy="591509"/>
          </a:xfrm>
          <a:prstGeom prst="rect">
            <a:avLst/>
          </a:prstGeom>
        </p:spPr>
      </p:pic>
      <p:pic>
        <p:nvPicPr>
          <p:cNvPr id="12" name="Graphic 11" descr="Back with solid fill">
            <a:extLst>
              <a:ext uri="{FF2B5EF4-FFF2-40B4-BE49-F238E27FC236}">
                <a16:creationId xmlns:a16="http://schemas.microsoft.com/office/drawing/2014/main" id="{B3BE3771-C10A-A32B-381E-59420B9EBD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1156">
            <a:off x="9016902" y="2436070"/>
            <a:ext cx="1130127" cy="591509"/>
          </a:xfrm>
          <a:prstGeom prst="rect">
            <a:avLst/>
          </a:prstGeom>
        </p:spPr>
      </p:pic>
      <p:pic>
        <p:nvPicPr>
          <p:cNvPr id="16" name="Graphic 15" descr="Back with solid fill">
            <a:extLst>
              <a:ext uri="{FF2B5EF4-FFF2-40B4-BE49-F238E27FC236}">
                <a16:creationId xmlns:a16="http://schemas.microsoft.com/office/drawing/2014/main" id="{B13E9D92-06BC-1170-8639-48B8FCE1E9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1156">
            <a:off x="9016902" y="4634492"/>
            <a:ext cx="1130127" cy="591509"/>
          </a:xfrm>
          <a:prstGeom prst="rect">
            <a:avLst/>
          </a:prstGeom>
        </p:spPr>
      </p:pic>
    </p:spTree>
    <p:extLst>
      <p:ext uri="{BB962C8B-B14F-4D97-AF65-F5344CB8AC3E}">
        <p14:creationId xmlns:p14="http://schemas.microsoft.com/office/powerpoint/2010/main" val="13750285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450</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 Light Condensed</vt:lpstr>
      <vt:lpstr>Calibri</vt:lpstr>
      <vt:lpstr>Calibri Light</vt:lpstr>
      <vt:lpstr>Office Theme</vt:lpstr>
      <vt:lpstr>Diabetes</vt:lpstr>
      <vt:lpstr>Goals and reasons of analysis </vt:lpstr>
      <vt:lpstr>Data analyst group </vt:lpstr>
      <vt:lpstr>Data and analysis </vt:lpstr>
      <vt:lpstr>Diabetes and obesity </vt:lpstr>
      <vt:lpstr>Percentage of diabetes in different BMI groups </vt:lpstr>
      <vt:lpstr>Obesity reasons </vt:lpstr>
      <vt:lpstr>Percentage of diabetes in different age groups Difference between male and female</vt:lpstr>
      <vt:lpstr>Underlying reasons Income and Education</vt:lpstr>
      <vt:lpstr>Diabetes distribution in  groups with different education level Diabetes in different BMI groups of different educational levels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dc:title>
  <dc:creator>Jevgenija Pigozne</dc:creator>
  <cp:lastModifiedBy>Jevgenija Pigozne</cp:lastModifiedBy>
  <cp:revision>1</cp:revision>
  <dcterms:created xsi:type="dcterms:W3CDTF">2023-02-09T18:36:49Z</dcterms:created>
  <dcterms:modified xsi:type="dcterms:W3CDTF">2023-02-10T19:30:41Z</dcterms:modified>
</cp:coreProperties>
</file>