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B6AF-FBF7-4A66-9578-BC201B496F4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3C32-75F5-4D80-A787-1E96C8D6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0" t="13641" r="2263" b="13269"/>
          <a:stretch/>
        </p:blipFill>
        <p:spPr>
          <a:xfrm rot="16200000">
            <a:off x="-1710475" y="2000289"/>
            <a:ext cx="6640875" cy="2840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 rot="16200000">
            <a:off x="1426366" y="5046453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Dust + Sand + Sea Salt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88" t="13891" r="2052" b="13384"/>
          <a:stretch/>
        </p:blipFill>
        <p:spPr>
          <a:xfrm rot="16200000">
            <a:off x="1262478" y="2007911"/>
            <a:ext cx="6659032" cy="2843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98" t="13765" r="2266" b="13411"/>
          <a:stretch/>
        </p:blipFill>
        <p:spPr>
          <a:xfrm rot="16200000">
            <a:off x="4249766" y="2004112"/>
            <a:ext cx="6659033" cy="2850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rot="16200000">
            <a:off x="4506503" y="5173241"/>
            <a:ext cx="237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 Range Transport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727246" y="5447300"/>
            <a:ext cx="80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6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484" t="10062" r="1892" b="9455"/>
          <a:stretch/>
        </p:blipFill>
        <p:spPr>
          <a:xfrm rot="16200000">
            <a:off x="-1577746" y="1914261"/>
            <a:ext cx="6072399" cy="2845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994" t="9954" r="1865" b="9267"/>
          <a:stretch/>
        </p:blipFill>
        <p:spPr>
          <a:xfrm rot="16200000">
            <a:off x="4351102" y="1904132"/>
            <a:ext cx="6081027" cy="2873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31" t="10362" r="1582" b="9859"/>
          <a:stretch/>
        </p:blipFill>
        <p:spPr>
          <a:xfrm rot="16200000">
            <a:off x="1348933" y="1931954"/>
            <a:ext cx="6072400" cy="2809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 rot="16200000">
            <a:off x="621252" y="4830793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Dust + Sand + Sea Salt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485662" y="4850093"/>
            <a:ext cx="237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 Range Transport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343941" y="5231640"/>
            <a:ext cx="80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8" t="13891" r="2052" b="13384"/>
          <a:stretch/>
        </p:blipFill>
        <p:spPr>
          <a:xfrm>
            <a:off x="880781" y="1388853"/>
            <a:ext cx="6727717" cy="2872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1819" y="3769744"/>
            <a:ext cx="237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Long Range Transport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" t="13765" r="2266" b="13411"/>
          <a:stretch/>
        </p:blipFill>
        <p:spPr>
          <a:xfrm>
            <a:off x="1246067" y="1081916"/>
            <a:ext cx="6836884" cy="2927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4626" y="3183148"/>
            <a:ext cx="80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31" t="10362" r="1582" b="9859"/>
          <a:stretch/>
        </p:blipFill>
        <p:spPr>
          <a:xfrm>
            <a:off x="923026" y="1233577"/>
            <a:ext cx="49405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94" t="9954" r="1865" b="9267"/>
          <a:stretch/>
        </p:blipFill>
        <p:spPr>
          <a:xfrm>
            <a:off x="690114" y="1328471"/>
            <a:ext cx="6530195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4" t="10062" r="1892" b="9455"/>
          <a:stretch/>
        </p:blipFill>
        <p:spPr>
          <a:xfrm>
            <a:off x="1242204" y="1414732"/>
            <a:ext cx="6167887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Karagulian</dc:creator>
  <cp:lastModifiedBy>Federico Karagulian</cp:lastModifiedBy>
  <cp:revision>7</cp:revision>
  <dcterms:created xsi:type="dcterms:W3CDTF">2018-06-17T13:11:01Z</dcterms:created>
  <dcterms:modified xsi:type="dcterms:W3CDTF">2018-06-18T12:05:48Z</dcterms:modified>
</cp:coreProperties>
</file>