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2E1A-9942-1EBF-4CD1-F92296922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3FBB4-5E95-D293-FB5C-F8ED4073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751D-04B7-0DC4-ACB0-8E512DA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70D6-5A77-8611-2A7E-725B3B92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1F8B-E71A-FF75-4710-018A924F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8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50E4-4E50-3F96-610E-41B032D2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99A5-D971-AA87-EC32-3AB509B3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500E-C90B-C29B-C0CB-686E7FB4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647F-EEF0-D591-6CCF-A47ADC3F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61AE-9977-D04C-EFBD-AB44A6D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0B00B-5E29-AB5E-4E18-A7B3F7CB0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B870B-1B1A-4A8D-A6CE-57F4AE71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F873-4E16-A5B2-DFF2-E5107E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4F0B-33ED-E78B-5340-253E35E8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AB26-7931-905F-458A-006BAF7C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00C-5193-CD6E-F2B2-D9B0D583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29C9-94C1-9982-8CB4-CA2AF484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E7BE-7387-4D84-15D3-7A2E3DCD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AD67-C98D-6F73-C8D7-86877EE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ECC5-0F62-EB64-3D6B-B449FD1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2E87-E82F-F45C-3F02-42C49574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2145-7B93-89B8-F58B-9593929A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9288-FE31-DF4F-4E7D-C9F30CE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0776-9D5D-D963-B2E8-FDF63FDA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29CB-C106-1831-F3AB-D4137E41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89D0-A256-C6B8-1BEA-8B29E993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7B33-A6B2-5BAE-12F2-8497E35B3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3F55-9932-2E23-07A3-55B5FCB1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1FBA8-E3D1-0A2A-507C-6ECFD461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A724-6D05-C8A8-9696-1F56BEAC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ED25-EA77-F203-5339-81FDD12C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525-3DC8-8EFD-5310-F57C5E0E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4D7A-2171-E3B0-D011-5EE9A170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5A59F-4D55-F13F-6AA4-F5F88469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243D5-9EB8-AA76-D187-A71BCE29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AF95-F782-4AA3-85E5-059B105F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E3754-EF10-B2C8-B457-A908F135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64EFE-20AF-1AAD-5C23-B902CF91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2F77F-03E7-C595-84D1-B439F423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3E82-F726-CABB-2369-FDDBF4D5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73C0C-BEA9-F0E0-21D0-AB8D49D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F7750-C826-1FB4-C20F-B2B7D889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EA504-260C-E4C4-C23C-E126A62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3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56E75-68F2-0A20-C809-53AE0E58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339A9-417D-9E29-37D0-9725AAA7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74DF-3333-B0D8-54B4-A459BF8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4A34-F3A9-B3B0-949A-C65D5DC7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B912-4566-3454-6EC5-E9B02643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72D8-C3C6-94AA-F017-7B2A53F4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C6E80-3F4F-B85A-275B-FDE38D55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7465-3D1C-1B90-5BF3-A3DDABE8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320E0-CFB4-1CC6-BF92-BA989B7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B4C4-68FB-2DF6-315F-7CF8DE9C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397E8-C7E4-AB93-74E6-C88237A05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667E-0565-F201-4FEE-BA6D2AD0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439B-357A-81F0-0C96-55A48C1F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220A-27E0-014C-CAAA-E2233FDB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F52E-D1F9-F42A-43A1-369BE0FA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AA56-08DE-9882-9A29-6B265F07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C874-C06C-205F-6E0E-47564F8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3B21-43C6-1EE4-AA9C-4E4A02D8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E2D2C-D6D3-48F9-A0B3-3B58B11682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0B29-BA49-88BB-6564-C264B1128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C26C-E774-9557-2425-64FC7DF3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9C594-5D0C-4102-8956-2C33A3D77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0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101FC-25C2-ABAA-09BE-523B9138562D}"/>
              </a:ext>
            </a:extLst>
          </p:cNvPr>
          <p:cNvSpPr/>
          <p:nvPr/>
        </p:nvSpPr>
        <p:spPr>
          <a:xfrm>
            <a:off x="1353028" y="5411454"/>
            <a:ext cx="1715678" cy="98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BD0FC-87D4-1D7B-83B5-B354916BBD79}"/>
              </a:ext>
            </a:extLst>
          </p:cNvPr>
          <p:cNvSpPr/>
          <p:nvPr/>
        </p:nvSpPr>
        <p:spPr>
          <a:xfrm>
            <a:off x="9016246" y="5411453"/>
            <a:ext cx="1715678" cy="98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1BBCC-DD7B-37FE-0099-8634FF33A2B8}"/>
              </a:ext>
            </a:extLst>
          </p:cNvPr>
          <p:cNvSpPr/>
          <p:nvPr/>
        </p:nvSpPr>
        <p:spPr>
          <a:xfrm>
            <a:off x="2695667" y="1011518"/>
            <a:ext cx="1715678" cy="98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F4244-26D9-EDFF-A7BA-12D9CFC1A85B}"/>
              </a:ext>
            </a:extLst>
          </p:cNvPr>
          <p:cNvSpPr/>
          <p:nvPr/>
        </p:nvSpPr>
        <p:spPr>
          <a:xfrm>
            <a:off x="7177738" y="1019150"/>
            <a:ext cx="1715678" cy="98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F570F6-389D-D560-8D79-37AC88B63724}"/>
              </a:ext>
            </a:extLst>
          </p:cNvPr>
          <p:cNvSpPr/>
          <p:nvPr/>
        </p:nvSpPr>
        <p:spPr>
          <a:xfrm>
            <a:off x="1414818" y="3002507"/>
            <a:ext cx="1715678" cy="1187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7E91B2-A78D-C4BE-4381-83EF626FBB58}"/>
              </a:ext>
            </a:extLst>
          </p:cNvPr>
          <p:cNvSpPr/>
          <p:nvPr/>
        </p:nvSpPr>
        <p:spPr>
          <a:xfrm>
            <a:off x="8318310" y="3002507"/>
            <a:ext cx="1715678" cy="1187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FE75-A239-BB86-C76B-6A8F6EA0C810}"/>
              </a:ext>
            </a:extLst>
          </p:cNvPr>
          <p:cNvSpPr txBox="1"/>
          <p:nvPr/>
        </p:nvSpPr>
        <p:spPr>
          <a:xfrm>
            <a:off x="1887871" y="3437326"/>
            <a:ext cx="166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76A8-276E-F6BB-67D9-4415C4D4A84E}"/>
              </a:ext>
            </a:extLst>
          </p:cNvPr>
          <p:cNvSpPr txBox="1"/>
          <p:nvPr/>
        </p:nvSpPr>
        <p:spPr>
          <a:xfrm>
            <a:off x="8893416" y="3404725"/>
            <a:ext cx="210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45CC5-F865-B2BC-299E-97BB58AF7391}"/>
              </a:ext>
            </a:extLst>
          </p:cNvPr>
          <p:cNvSpPr txBox="1"/>
          <p:nvPr/>
        </p:nvSpPr>
        <p:spPr>
          <a:xfrm>
            <a:off x="1646830" y="5663821"/>
            <a:ext cx="11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TUN/TAP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E5188-F09A-B591-D480-B78FBB511185}"/>
              </a:ext>
            </a:extLst>
          </p:cNvPr>
          <p:cNvSpPr txBox="1"/>
          <p:nvPr/>
        </p:nvSpPr>
        <p:spPr>
          <a:xfrm>
            <a:off x="9284956" y="5663821"/>
            <a:ext cx="11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TUN/TAP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8B13F-B8AF-7150-AAC0-2F6C8033E030}"/>
              </a:ext>
            </a:extLst>
          </p:cNvPr>
          <p:cNvSpPr txBox="1"/>
          <p:nvPr/>
        </p:nvSpPr>
        <p:spPr>
          <a:xfrm>
            <a:off x="2962138" y="1190890"/>
            <a:ext cx="14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Network /</a:t>
            </a:r>
          </a:p>
          <a:p>
            <a:r>
              <a:rPr lang="en-IN" dirty="0"/>
              <a:t>Tunnel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9659E-ED11-3C33-526A-FEB0FE50DEDB}"/>
              </a:ext>
            </a:extLst>
          </p:cNvPr>
          <p:cNvSpPr txBox="1"/>
          <p:nvPr/>
        </p:nvSpPr>
        <p:spPr>
          <a:xfrm>
            <a:off x="7410359" y="1190890"/>
            <a:ext cx="14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Network /</a:t>
            </a:r>
          </a:p>
          <a:p>
            <a:r>
              <a:rPr lang="en-IN" dirty="0"/>
              <a:t>Tunnel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7886C4-B802-4924-BB8F-3B23800B4889}"/>
              </a:ext>
            </a:extLst>
          </p:cNvPr>
          <p:cNvCxnSpPr>
            <a:cxnSpLocks/>
          </p:cNvCxnSpPr>
          <p:nvPr/>
        </p:nvCxnSpPr>
        <p:spPr>
          <a:xfrm flipV="1">
            <a:off x="1865194" y="4189863"/>
            <a:ext cx="225188" cy="12215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656C1-0A60-FD70-2C74-66D1F3426FD2}"/>
              </a:ext>
            </a:extLst>
          </p:cNvPr>
          <p:cNvCxnSpPr>
            <a:cxnSpLocks/>
          </p:cNvCxnSpPr>
          <p:nvPr/>
        </p:nvCxnSpPr>
        <p:spPr>
          <a:xfrm flipV="1">
            <a:off x="2502933" y="2001333"/>
            <a:ext cx="746550" cy="10011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673B1-D3F0-91EC-9EFE-A0A02241E20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284766" y="2008961"/>
            <a:ext cx="891383" cy="9935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80B2D-9544-0D1A-7916-ED0B84B2AC2F}"/>
              </a:ext>
            </a:extLst>
          </p:cNvPr>
          <p:cNvCxnSpPr>
            <a:cxnSpLocks/>
          </p:cNvCxnSpPr>
          <p:nvPr/>
        </p:nvCxnSpPr>
        <p:spPr>
          <a:xfrm>
            <a:off x="9719596" y="4103427"/>
            <a:ext cx="507126" cy="130802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1CD3C-73EE-F522-0884-2B0F14F69740}"/>
              </a:ext>
            </a:extLst>
          </p:cNvPr>
          <p:cNvSpPr txBox="1"/>
          <p:nvPr/>
        </p:nvSpPr>
        <p:spPr>
          <a:xfrm>
            <a:off x="2090382" y="4757440"/>
            <a:ext cx="131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plaintext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14AD8-FEB7-3E1E-5444-68CFBAB8168B}"/>
              </a:ext>
            </a:extLst>
          </p:cNvPr>
          <p:cNvSpPr txBox="1"/>
          <p:nvPr/>
        </p:nvSpPr>
        <p:spPr>
          <a:xfrm>
            <a:off x="919945" y="2089588"/>
            <a:ext cx="210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Encrypted text. Encrypt-then-HMAC</a:t>
            </a:r>
          </a:p>
        </p:txBody>
      </p:sp>
      <p:pic>
        <p:nvPicPr>
          <p:cNvPr id="33" name="Graphic 32" descr="Cloud outline">
            <a:extLst>
              <a:ext uri="{FF2B5EF4-FFF2-40B4-BE49-F238E27FC236}">
                <a16:creationId xmlns:a16="http://schemas.microsoft.com/office/drawing/2014/main" id="{515035FC-0249-2698-35A3-DE30C31D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845" y="3490414"/>
            <a:ext cx="2458439" cy="222344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9A9410-0647-BC8A-3646-03063822717A}"/>
              </a:ext>
            </a:extLst>
          </p:cNvPr>
          <p:cNvCxnSpPr>
            <a:cxnSpLocks/>
          </p:cNvCxnSpPr>
          <p:nvPr/>
        </p:nvCxnSpPr>
        <p:spPr>
          <a:xfrm>
            <a:off x="3791038" y="2001333"/>
            <a:ext cx="23453" cy="2855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47BFD9-85CC-75D3-AD93-3400814713FF}"/>
              </a:ext>
            </a:extLst>
          </p:cNvPr>
          <p:cNvCxnSpPr/>
          <p:nvPr/>
        </p:nvCxnSpPr>
        <p:spPr>
          <a:xfrm>
            <a:off x="3791754" y="4856668"/>
            <a:ext cx="10012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1096BD-243E-BAB2-CEA5-215A6C05A95C}"/>
              </a:ext>
            </a:extLst>
          </p:cNvPr>
          <p:cNvCxnSpPr>
            <a:cxnSpLocks/>
          </p:cNvCxnSpPr>
          <p:nvPr/>
        </p:nvCxnSpPr>
        <p:spPr>
          <a:xfrm flipV="1">
            <a:off x="7685826" y="2008961"/>
            <a:ext cx="67863" cy="30555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432491-5D6A-ED55-033F-13C0A8FC0732}"/>
              </a:ext>
            </a:extLst>
          </p:cNvPr>
          <p:cNvCxnSpPr>
            <a:cxnSpLocks/>
          </p:cNvCxnSpPr>
          <p:nvPr/>
        </p:nvCxnSpPr>
        <p:spPr>
          <a:xfrm flipH="1" flipV="1">
            <a:off x="6840606" y="5048481"/>
            <a:ext cx="841490" cy="15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EEC490-32D2-1C89-CF4A-69AAF25D96C3}"/>
              </a:ext>
            </a:extLst>
          </p:cNvPr>
          <p:cNvSpPr txBox="1"/>
          <p:nvPr/>
        </p:nvSpPr>
        <p:spPr>
          <a:xfrm>
            <a:off x="5009904" y="4615992"/>
            <a:ext cx="183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Internet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FC0FF-4A93-5916-FB1E-C0F3838D7495}"/>
              </a:ext>
            </a:extLst>
          </p:cNvPr>
          <p:cNvSpPr txBox="1"/>
          <p:nvPr/>
        </p:nvSpPr>
        <p:spPr>
          <a:xfrm>
            <a:off x="8730457" y="2106218"/>
            <a:ext cx="253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HMAC, Encrypted 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796EAF-28E6-AD77-2DF6-A9D4D140B3EF}"/>
              </a:ext>
            </a:extLst>
          </p:cNvPr>
          <p:cNvSpPr txBox="1"/>
          <p:nvPr/>
        </p:nvSpPr>
        <p:spPr>
          <a:xfrm>
            <a:off x="10033988" y="3216322"/>
            <a:ext cx="159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Verify HMAC,</a:t>
            </a:r>
          </a:p>
          <a:p>
            <a:r>
              <a:rPr lang="en-IN" dirty="0"/>
              <a:t>Decrypt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E6DA1-4F79-0F9C-EEFB-08FABC782CDC}"/>
              </a:ext>
            </a:extLst>
          </p:cNvPr>
          <p:cNvSpPr txBox="1"/>
          <p:nvPr/>
        </p:nvSpPr>
        <p:spPr>
          <a:xfrm>
            <a:off x="10018066" y="4614264"/>
            <a:ext cx="131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plaintext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B1DB43-D297-F13F-201A-36BD400F843E}"/>
              </a:ext>
            </a:extLst>
          </p:cNvPr>
          <p:cNvCxnSpPr>
            <a:cxnSpLocks/>
          </p:cNvCxnSpPr>
          <p:nvPr/>
        </p:nvCxnSpPr>
        <p:spPr>
          <a:xfrm flipV="1">
            <a:off x="7209957" y="2001333"/>
            <a:ext cx="51394" cy="2284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0FBA78-3633-942D-313C-D7500F42E46A}"/>
              </a:ext>
            </a:extLst>
          </p:cNvPr>
          <p:cNvCxnSpPr>
            <a:cxnSpLocks/>
          </p:cNvCxnSpPr>
          <p:nvPr/>
        </p:nvCxnSpPr>
        <p:spPr>
          <a:xfrm>
            <a:off x="4166821" y="4249003"/>
            <a:ext cx="109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FA5622-940F-54F5-D62E-C0803134174A}"/>
              </a:ext>
            </a:extLst>
          </p:cNvPr>
          <p:cNvCxnSpPr>
            <a:cxnSpLocks/>
          </p:cNvCxnSpPr>
          <p:nvPr/>
        </p:nvCxnSpPr>
        <p:spPr>
          <a:xfrm>
            <a:off x="4166821" y="2008961"/>
            <a:ext cx="31317" cy="22400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19F939-3BF8-1B90-989D-5C26FA8B921D}"/>
              </a:ext>
            </a:extLst>
          </p:cNvPr>
          <p:cNvCxnSpPr/>
          <p:nvPr/>
        </p:nvCxnSpPr>
        <p:spPr>
          <a:xfrm>
            <a:off x="6355307" y="4285397"/>
            <a:ext cx="8689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C2D6AC6-4B3C-8240-B8C4-C51022CF21C5}"/>
              </a:ext>
            </a:extLst>
          </p:cNvPr>
          <p:cNvSpPr txBox="1"/>
          <p:nvPr/>
        </p:nvSpPr>
        <p:spPr>
          <a:xfrm>
            <a:off x="3760942" y="4887727"/>
            <a:ext cx="84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2ACB4-75F1-F396-10BD-3C1B2852547E}"/>
              </a:ext>
            </a:extLst>
          </p:cNvPr>
          <p:cNvSpPr txBox="1"/>
          <p:nvPr/>
        </p:nvSpPr>
        <p:spPr>
          <a:xfrm>
            <a:off x="4351535" y="3520464"/>
            <a:ext cx="84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DB5925"/>
                </a:solidFill>
              </a:rPr>
              <a:t>TCP/ SSL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AA5610-1B7A-850E-A63F-93EAFCDB5698}"/>
              </a:ext>
            </a:extLst>
          </p:cNvPr>
          <p:cNvSpPr txBox="1"/>
          <p:nvPr/>
        </p:nvSpPr>
        <p:spPr>
          <a:xfrm>
            <a:off x="5581164" y="3460998"/>
            <a:ext cx="169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DB5925"/>
                </a:solidFill>
              </a:rPr>
              <a:t>Authentication and key exchange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55ADF5-3220-5812-8403-0BFABC292842}"/>
              </a:ext>
            </a:extLst>
          </p:cNvPr>
          <p:cNvSpPr txBox="1"/>
          <p:nvPr/>
        </p:nvSpPr>
        <p:spPr>
          <a:xfrm>
            <a:off x="6204445" y="5142149"/>
            <a:ext cx="171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262957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Jevin Amit Modi</dc:creator>
  <cp:lastModifiedBy>Jevin Amit Modi</cp:lastModifiedBy>
  <cp:revision>1</cp:revision>
  <dcterms:created xsi:type="dcterms:W3CDTF">2024-03-04T00:23:01Z</dcterms:created>
  <dcterms:modified xsi:type="dcterms:W3CDTF">2024-03-04T04:45:48Z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2024-03-04T03:06:40Z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8d2c4762-12ca-45a5-b078-2d4320adc7d6</vt:lpwstr>
  </property>
  <property fmtid="{D5CDD505-2E9C-101B-9397-08002B2CF9AE}" pid="8" name="MSIP_Label_4044bd30-2ed7-4c9d-9d12-46200872a97b_ContentBits">
    <vt:lpwstr>0</vt:lpwstr>
  </property>
</Properties>
</file>