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6569F-A3A9-4642-83DF-05BF721A34FF}" type="datetimeFigureOut">
              <a:rPr lang="en-US" smtClean="0"/>
              <a:t>8/28/11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9935C-49F5-174A-8304-2C2F52D0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9935C-49F5-174A-8304-2C2F52D05D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tbout_tag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77800"/>
            <a:ext cx="83947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0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b_icon_fulls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09" y="5302340"/>
            <a:ext cx="1332526" cy="1332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CloutBout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It’s like Fantasy </a:t>
            </a:r>
            <a:r>
              <a:rPr lang="en-US" b="1" dirty="0" smtClean="0"/>
              <a:t>Football for Twitter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4666"/>
          </a:xfrm>
        </p:spPr>
        <p:txBody>
          <a:bodyPr>
            <a:normAutofit/>
          </a:bodyPr>
          <a:lstStyle/>
          <a:p>
            <a:r>
              <a:rPr lang="en-US" dirty="0" smtClean="0"/>
              <a:t>Users pick a team consisting of 5 Twitter all-star “players”</a:t>
            </a:r>
          </a:p>
          <a:p>
            <a:r>
              <a:rPr lang="en-US" dirty="0" smtClean="0"/>
              <a:t>Players earn points for tweeting, being </a:t>
            </a:r>
            <a:r>
              <a:rPr lang="en-US" dirty="0" err="1" smtClean="0"/>
              <a:t>retweeted</a:t>
            </a:r>
            <a:r>
              <a:rPr lang="en-US" dirty="0" smtClean="0"/>
              <a:t>, posting URLs, #tags, @mentions</a:t>
            </a:r>
          </a:p>
          <a:p>
            <a:r>
              <a:rPr lang="en-US" dirty="0" smtClean="0"/>
              <a:t>Users join Leagues where their </a:t>
            </a:r>
            <a:r>
              <a:rPr lang="en-US" dirty="0" smtClean="0"/>
              <a:t>team competes </a:t>
            </a:r>
            <a:r>
              <a:rPr lang="en-US" dirty="0" smtClean="0"/>
              <a:t>against </a:t>
            </a:r>
            <a:r>
              <a:rPr lang="en-US" dirty="0" smtClean="0"/>
              <a:t>other teams in the League</a:t>
            </a:r>
            <a:endParaRPr lang="en-US" dirty="0" smtClean="0"/>
          </a:p>
          <a:p>
            <a:r>
              <a:rPr lang="en-US" dirty="0" smtClean="0"/>
              <a:t>Scores are tallied at the end of the </a:t>
            </a:r>
            <a:r>
              <a:rPr lang="en-US" dirty="0" smtClean="0"/>
              <a:t>week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346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55</Words>
  <Application>Microsoft Macintosh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CloutBout It’s like Fantasy Football for Twitter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Jevin Sweval</dc:creator>
  <cp:lastModifiedBy>Jevin Sweval</cp:lastModifiedBy>
  <cp:revision>5</cp:revision>
  <dcterms:created xsi:type="dcterms:W3CDTF">2011-08-28T05:12:33Z</dcterms:created>
  <dcterms:modified xsi:type="dcterms:W3CDTF">2011-08-28T13:41:18Z</dcterms:modified>
</cp:coreProperties>
</file>