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tbout_tag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77800"/>
            <a:ext cx="83947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b_icon_full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09" y="5302340"/>
            <a:ext cx="1332526" cy="1332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CloutBout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Fantasy Football for Twitter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4666"/>
          </a:xfrm>
        </p:spPr>
        <p:txBody>
          <a:bodyPr>
            <a:normAutofit/>
          </a:bodyPr>
          <a:lstStyle/>
          <a:p>
            <a:r>
              <a:rPr lang="en-US" dirty="0" smtClean="0"/>
              <a:t>Users form teams consisting of 5 Twitter rock-star “players”</a:t>
            </a:r>
          </a:p>
          <a:p>
            <a:r>
              <a:rPr lang="en-US" dirty="0" smtClean="0"/>
              <a:t>Players earn points for tweeting, being </a:t>
            </a:r>
            <a:r>
              <a:rPr lang="en-US" dirty="0" err="1" smtClean="0"/>
              <a:t>retweeted</a:t>
            </a:r>
            <a:r>
              <a:rPr lang="en-US" dirty="0" smtClean="0"/>
              <a:t>, posting URLs, #tags, @mentions</a:t>
            </a:r>
          </a:p>
          <a:p>
            <a:r>
              <a:rPr lang="en-US" dirty="0" smtClean="0"/>
              <a:t>Users join Leagues where their teams compete against other League teams</a:t>
            </a:r>
          </a:p>
          <a:p>
            <a:r>
              <a:rPr lang="en-US" dirty="0" smtClean="0"/>
              <a:t>Scores are tallied at the end of the week</a:t>
            </a:r>
          </a:p>
          <a:p>
            <a:pPr lvl="1"/>
            <a:r>
              <a:rPr lang="en-US" dirty="0" smtClean="0"/>
              <a:t>League rankings</a:t>
            </a:r>
          </a:p>
          <a:p>
            <a:pPr lvl="1"/>
            <a:r>
              <a:rPr lang="en-US" dirty="0" smtClean="0"/>
              <a:t>Global rankings</a:t>
            </a:r>
          </a:p>
        </p:txBody>
      </p:sp>
    </p:spTree>
    <p:extLst>
      <p:ext uri="{BB962C8B-B14F-4D97-AF65-F5344CB8AC3E}">
        <p14:creationId xmlns:p14="http://schemas.microsoft.com/office/powerpoint/2010/main" val="167346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CloutBout Fantasy Football for Twitter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Jevin Sweval</dc:creator>
  <cp:lastModifiedBy>Jevin Sweval</cp:lastModifiedBy>
  <cp:revision>1</cp:revision>
  <dcterms:created xsi:type="dcterms:W3CDTF">2011-08-28T05:12:33Z</dcterms:created>
  <dcterms:modified xsi:type="dcterms:W3CDTF">2011-08-28T05:22:25Z</dcterms:modified>
</cp:coreProperties>
</file>