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1" r:id="rId4"/>
    <p:sldId id="266" r:id="rId5"/>
    <p:sldId id="267" r:id="rId6"/>
    <p:sldId id="268" r:id="rId7"/>
    <p:sldId id="260" r:id="rId8"/>
    <p:sldId id="258" r:id="rId9"/>
    <p:sldId id="256" r:id="rId10"/>
    <p:sldId id="259" r:id="rId11"/>
    <p:sldId id="257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Survey Chat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Potholes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62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D-4A0C-B5FF-542B5657B7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bad roads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D-4A0C-B5FF-542B5657B7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police checkpoint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8D-4A0C-B5FF-542B5657B7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wrong signs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8D-4A0C-B5FF-542B5657B73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google map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C8D-4A0C-B5FF-542B5657B73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voice alerts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C8D-4A0C-B5FF-542B5657B73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pop_up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C8D-4A0C-B5FF-542B5657B73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vibration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4C8D-4A0C-B5FF-542B5657B73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accident report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Sheet1!$J$2:$J$7</c:f>
              <c:numCache>
                <c:formatCode>General</c:formatCode>
                <c:ptCount val="6"/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C8D-4A0C-B5FF-542B5657B73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traffic report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Sheet1!$K$2:$K$7</c:f>
              <c:numCache>
                <c:formatCode>General</c:formatCode>
                <c:ptCount val="6"/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C8D-4A0C-B5FF-542B5657B734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quick reporting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Sheet1!$L$2:$L$7</c:f>
              <c:numCache>
                <c:formatCode>General</c:formatCode>
                <c:ptCount val="6"/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C8D-4A0C-B5FF-542B5657B734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anonym report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Sheet1!$M$2:$M$7</c:f>
              <c:numCache>
                <c:formatCode>General</c:formatCode>
                <c:ptCount val="6"/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4C8D-4A0C-B5FF-542B5657B734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privacy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Sheet1!$N$2:$N$7</c:f>
              <c:numCache>
                <c:formatCode>General</c:formatCode>
                <c:ptCount val="6"/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4C8D-4A0C-B5FF-542B5657B734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Data usage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glow>
                <a:schemeClr val="accent1">
                  <a:alpha val="45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Sheet1!$O$2:$O$7</c:f>
              <c:numCache>
                <c:formatCode>General</c:formatCode>
                <c:ptCount val="6"/>
                <c:pt idx="5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C8D-4A0C-B5FF-542B5657B734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Battery life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Sheet1!$P$2:$P$7</c:f>
              <c:numCache>
                <c:formatCode>General</c:formatCode>
                <c:ptCount val="6"/>
                <c:pt idx="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4C8D-4A0C-B5FF-542B5657B734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traffic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Most Common Driving Issues</c:v>
                </c:pt>
                <c:pt idx="1">
                  <c:v>Road App Usage</c:v>
                </c:pt>
                <c:pt idx="2">
                  <c:v>Preferred Notification Method</c:v>
                </c:pt>
                <c:pt idx="3">
                  <c:v>Top Desired Alerts</c:v>
                </c:pt>
                <c:pt idx="4">
                  <c:v>Willingness to Crowdsourcing</c:v>
                </c:pt>
                <c:pt idx="5">
                  <c:v>Concerns</c:v>
                </c:pt>
              </c:strCache>
            </c:strRef>
          </c:cat>
          <c:val>
            <c:numRef>
              <c:f>Sheet1!$Q$2:$Q$7</c:f>
              <c:numCache>
                <c:formatCode>General</c:formatCode>
                <c:ptCount val="6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4C8D-4A0C-B5FF-542B5657B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0"/>
        <c:axId val="1931082432"/>
        <c:axId val="1931084512"/>
      </c:barChart>
      <c:catAx>
        <c:axId val="19310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084512"/>
        <c:crosses val="autoZero"/>
        <c:auto val="1"/>
        <c:lblAlgn val="ctr"/>
        <c:lblOffset val="100"/>
        <c:noMultiLvlLbl val="0"/>
      </c:catAx>
      <c:valAx>
        <c:axId val="193108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0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  <a:scene3d>
      <a:camera prst="orthographicFront"/>
      <a:lightRig rig="threePt" dir="t"/>
    </a:scene3d>
    <a:sp3d>
      <a:bevelT w="19050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3B7B0-9D86-4D47-B6E8-E7BD7D84926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56EB2-0DE8-4485-B773-5281774839D2}">
      <dgm:prSet phldrT="[Text]" custT="1"/>
      <dgm:spPr/>
      <dgm:t>
        <a:bodyPr/>
        <a:lstStyle/>
        <a:p>
          <a:r>
            <a:rPr lang="en-US" sz="2000" b="0" dirty="0"/>
            <a:t>Drivers(Commercial/private)</a:t>
          </a:r>
        </a:p>
      </dgm:t>
    </dgm:pt>
    <dgm:pt modelId="{5D5E0988-4685-4024-B4EA-1D3F03B2AE94}" type="parTrans" cxnId="{04B888DD-6393-4C1B-A782-B4B3B56270EB}">
      <dgm:prSet/>
      <dgm:spPr/>
      <dgm:t>
        <a:bodyPr/>
        <a:lstStyle/>
        <a:p>
          <a:endParaRPr lang="en-US"/>
        </a:p>
      </dgm:t>
    </dgm:pt>
    <dgm:pt modelId="{B847D5EA-1A3A-4B51-8A45-69AB43BB3097}" type="sibTrans" cxnId="{04B888DD-6393-4C1B-A782-B4B3B56270EB}">
      <dgm:prSet/>
      <dgm:spPr/>
      <dgm:t>
        <a:bodyPr/>
        <a:lstStyle/>
        <a:p>
          <a:endParaRPr lang="en-US"/>
        </a:p>
      </dgm:t>
    </dgm:pt>
    <dgm:pt modelId="{293BEFBC-535F-4D81-BA41-C457BEA17471}">
      <dgm:prSet phldrT="[Text]"/>
      <dgm:spPr/>
      <dgm:t>
        <a:bodyPr/>
        <a:lstStyle/>
        <a:p>
          <a:r>
            <a:rPr lang="en-US" b="1" dirty="0"/>
            <a:t>Ministry of Transport (MINTRANS)</a:t>
          </a:r>
          <a:endParaRPr lang="en-US" dirty="0"/>
        </a:p>
      </dgm:t>
    </dgm:pt>
    <dgm:pt modelId="{F98B04E5-456C-4A1C-819D-E02E53ABBCA7}" type="parTrans" cxnId="{3CDF6198-8BAC-46CD-A0A2-BE955A75DA7D}">
      <dgm:prSet/>
      <dgm:spPr/>
      <dgm:t>
        <a:bodyPr/>
        <a:lstStyle/>
        <a:p>
          <a:endParaRPr lang="en-US"/>
        </a:p>
      </dgm:t>
    </dgm:pt>
    <dgm:pt modelId="{2946E5CB-CBAF-47F7-A09A-6E7830D2C94F}" type="sibTrans" cxnId="{3CDF6198-8BAC-46CD-A0A2-BE955A75DA7D}">
      <dgm:prSet/>
      <dgm:spPr/>
      <dgm:t>
        <a:bodyPr/>
        <a:lstStyle/>
        <a:p>
          <a:endParaRPr lang="en-US"/>
        </a:p>
      </dgm:t>
    </dgm:pt>
    <dgm:pt modelId="{4FA2F7F8-3FF4-41DC-9884-2EA3B441C239}">
      <dgm:prSet/>
      <dgm:spPr/>
      <dgm:t>
        <a:bodyPr/>
        <a:lstStyle/>
        <a:p>
          <a:r>
            <a:rPr lang="en-US" b="1" dirty="0"/>
            <a:t>Gendarmerie / Police Traffic Units</a:t>
          </a:r>
          <a:endParaRPr lang="en-US" dirty="0"/>
        </a:p>
      </dgm:t>
    </dgm:pt>
    <dgm:pt modelId="{05D61309-C7A8-4CA8-A825-619BE92C1E7C}" type="parTrans" cxnId="{C4A8365C-B1CD-4D86-88B8-40CA1F4D5EA8}">
      <dgm:prSet/>
      <dgm:spPr/>
      <dgm:t>
        <a:bodyPr/>
        <a:lstStyle/>
        <a:p>
          <a:endParaRPr lang="en-US"/>
        </a:p>
      </dgm:t>
    </dgm:pt>
    <dgm:pt modelId="{A4FB7CDF-2A8F-4705-8FB0-932AC972B949}" type="sibTrans" cxnId="{C4A8365C-B1CD-4D86-88B8-40CA1F4D5EA8}">
      <dgm:prSet/>
      <dgm:spPr/>
      <dgm:t>
        <a:bodyPr/>
        <a:lstStyle/>
        <a:p>
          <a:endParaRPr lang="en-US"/>
        </a:p>
      </dgm:t>
    </dgm:pt>
    <dgm:pt modelId="{9810AC4B-0F56-4483-B679-081648799F5E}">
      <dgm:prSet/>
      <dgm:spPr/>
      <dgm:t>
        <a:bodyPr/>
        <a:lstStyle/>
        <a:p>
          <a:r>
            <a:rPr lang="en-US" b="1" dirty="0"/>
            <a:t>Local Councils </a:t>
          </a:r>
          <a:endParaRPr lang="en-US" dirty="0"/>
        </a:p>
      </dgm:t>
    </dgm:pt>
    <dgm:pt modelId="{81C352A9-9BAA-4540-8B82-B5B5F0401344}" type="parTrans" cxnId="{4042EE4C-2DE0-4B83-B4E2-B1796DA1AE43}">
      <dgm:prSet/>
      <dgm:spPr/>
      <dgm:t>
        <a:bodyPr/>
        <a:lstStyle/>
        <a:p>
          <a:endParaRPr lang="en-US"/>
        </a:p>
      </dgm:t>
    </dgm:pt>
    <dgm:pt modelId="{52C021A4-1348-4A70-A366-F4BB30DBFC79}" type="sibTrans" cxnId="{4042EE4C-2DE0-4B83-B4E2-B1796DA1AE43}">
      <dgm:prSet/>
      <dgm:spPr/>
      <dgm:t>
        <a:bodyPr/>
        <a:lstStyle/>
        <a:p>
          <a:endParaRPr lang="en-US"/>
        </a:p>
      </dgm:t>
    </dgm:pt>
    <dgm:pt modelId="{0B9D96C2-6AE5-4F8D-9CD0-6C79E1399D79}">
      <dgm:prSet/>
      <dgm:spPr/>
      <dgm:t>
        <a:bodyPr/>
        <a:lstStyle/>
        <a:p>
          <a:r>
            <a:rPr lang="en-US" b="1"/>
            <a:t>Third-Party Data Providers</a:t>
          </a:r>
          <a:endParaRPr lang="en-US" dirty="0"/>
        </a:p>
      </dgm:t>
    </dgm:pt>
    <dgm:pt modelId="{1D285DB1-5153-4550-BA3B-71CC5BDFB9D7}" type="parTrans" cxnId="{02339A95-E07F-430C-A98C-A8D740F19732}">
      <dgm:prSet/>
      <dgm:spPr/>
      <dgm:t>
        <a:bodyPr/>
        <a:lstStyle/>
        <a:p>
          <a:endParaRPr lang="en-US"/>
        </a:p>
      </dgm:t>
    </dgm:pt>
    <dgm:pt modelId="{724B250E-9A2B-4E17-9690-C19557F467C2}" type="sibTrans" cxnId="{02339A95-E07F-430C-A98C-A8D740F19732}">
      <dgm:prSet/>
      <dgm:spPr/>
      <dgm:t>
        <a:bodyPr/>
        <a:lstStyle/>
        <a:p>
          <a:endParaRPr lang="en-US"/>
        </a:p>
      </dgm:t>
    </dgm:pt>
    <dgm:pt modelId="{10B686C5-63A0-4D48-957C-1E4BF1CE8F40}">
      <dgm:prSet/>
      <dgm:spPr/>
      <dgm:t>
        <a:bodyPr/>
        <a:lstStyle/>
        <a:p>
          <a:r>
            <a:rPr lang="en-US" b="1" i="1"/>
            <a:t>Public Transport Companies (e.g., General Express, Finexs Voyages)</a:t>
          </a:r>
          <a:endParaRPr lang="en-US" dirty="0"/>
        </a:p>
      </dgm:t>
    </dgm:pt>
    <dgm:pt modelId="{7A5E9569-BB83-4468-8509-B3345F89EAE2}" type="parTrans" cxnId="{581B57BA-ACB5-4405-AEC1-645AEF7496FB}">
      <dgm:prSet/>
      <dgm:spPr/>
      <dgm:t>
        <a:bodyPr/>
        <a:lstStyle/>
        <a:p>
          <a:endParaRPr lang="en-US"/>
        </a:p>
      </dgm:t>
    </dgm:pt>
    <dgm:pt modelId="{7F94FFAB-174F-43D2-AFA4-992C02C8F7F2}" type="sibTrans" cxnId="{581B57BA-ACB5-4405-AEC1-645AEF7496FB}">
      <dgm:prSet/>
      <dgm:spPr/>
      <dgm:t>
        <a:bodyPr/>
        <a:lstStyle/>
        <a:p>
          <a:endParaRPr lang="en-US"/>
        </a:p>
      </dgm:t>
    </dgm:pt>
    <dgm:pt modelId="{134A5FC1-D1D2-41AC-95C7-B13C91CC5BC0}">
      <dgm:prSet/>
      <dgm:spPr/>
      <dgm:t>
        <a:bodyPr/>
        <a:lstStyle/>
        <a:p>
          <a:r>
            <a:rPr lang="en-US" b="1"/>
            <a:t>Commuters / Passengers</a:t>
          </a:r>
          <a:endParaRPr lang="en-US"/>
        </a:p>
      </dgm:t>
    </dgm:pt>
    <dgm:pt modelId="{7262026F-2F17-4025-B05E-28CE11445FF9}" type="parTrans" cxnId="{787405AA-8401-4511-8AF3-04F818E3CE66}">
      <dgm:prSet/>
      <dgm:spPr/>
      <dgm:t>
        <a:bodyPr/>
        <a:lstStyle/>
        <a:p>
          <a:endParaRPr lang="en-US"/>
        </a:p>
      </dgm:t>
    </dgm:pt>
    <dgm:pt modelId="{2311610B-60F1-429E-A120-AD62FE62478F}" type="sibTrans" cxnId="{787405AA-8401-4511-8AF3-04F818E3CE66}">
      <dgm:prSet/>
      <dgm:spPr/>
      <dgm:t>
        <a:bodyPr/>
        <a:lstStyle/>
        <a:p>
          <a:endParaRPr lang="en-US"/>
        </a:p>
      </dgm:t>
    </dgm:pt>
    <dgm:pt modelId="{F21E0776-267F-4478-A11A-1E0FAC64D1EA}">
      <dgm:prSet/>
      <dgm:spPr/>
      <dgm:t>
        <a:bodyPr/>
        <a:lstStyle/>
        <a:p>
          <a:r>
            <a:rPr lang="en-US" b="1" i="1"/>
            <a:t>App Development Team</a:t>
          </a:r>
          <a:endParaRPr lang="en-US"/>
        </a:p>
      </dgm:t>
    </dgm:pt>
    <dgm:pt modelId="{3B80B0F1-4864-4BAB-85FD-44A6AD35D022}" type="parTrans" cxnId="{C4807CF2-CF87-478D-82F1-E755E2A3A53D}">
      <dgm:prSet/>
      <dgm:spPr/>
      <dgm:t>
        <a:bodyPr/>
        <a:lstStyle/>
        <a:p>
          <a:endParaRPr lang="en-US"/>
        </a:p>
      </dgm:t>
    </dgm:pt>
    <dgm:pt modelId="{AD227869-C67A-4AC1-98A9-347350B2F157}" type="sibTrans" cxnId="{C4807CF2-CF87-478D-82F1-E755E2A3A53D}">
      <dgm:prSet/>
      <dgm:spPr/>
      <dgm:t>
        <a:bodyPr/>
        <a:lstStyle/>
        <a:p>
          <a:endParaRPr lang="en-US"/>
        </a:p>
      </dgm:t>
    </dgm:pt>
    <dgm:pt modelId="{6E6599DB-E8D5-4E1C-9CD2-5CA5DE19A30D}">
      <dgm:prSet/>
      <dgm:spPr/>
      <dgm:t>
        <a:bodyPr/>
        <a:lstStyle/>
        <a:p>
          <a:r>
            <a:rPr lang="en-US" b="1"/>
            <a:t>Crowdsourcing Users</a:t>
          </a:r>
          <a:endParaRPr lang="en-US"/>
        </a:p>
      </dgm:t>
    </dgm:pt>
    <dgm:pt modelId="{0847D68E-22DB-405B-BBBE-C8749F27D37F}" type="parTrans" cxnId="{2C994D15-C678-4B67-B673-E66E674AA96C}">
      <dgm:prSet/>
      <dgm:spPr/>
      <dgm:t>
        <a:bodyPr/>
        <a:lstStyle/>
        <a:p>
          <a:endParaRPr lang="en-US"/>
        </a:p>
      </dgm:t>
    </dgm:pt>
    <dgm:pt modelId="{5435146F-3E8A-455A-AC54-7F870CC4FFAE}" type="sibTrans" cxnId="{2C994D15-C678-4B67-B673-E66E674AA96C}">
      <dgm:prSet/>
      <dgm:spPr/>
      <dgm:t>
        <a:bodyPr/>
        <a:lstStyle/>
        <a:p>
          <a:endParaRPr lang="en-US"/>
        </a:p>
      </dgm:t>
    </dgm:pt>
    <dgm:pt modelId="{D6DE58B3-6AA1-475D-89A9-06C074E65D0B}" type="pres">
      <dgm:prSet presAssocID="{1943B7B0-9D86-4D47-B6E8-E7BD7D84926E}" presName="linearFlow" presStyleCnt="0">
        <dgm:presLayoutVars>
          <dgm:dir/>
          <dgm:resizeHandles val="exact"/>
        </dgm:presLayoutVars>
      </dgm:prSet>
      <dgm:spPr/>
    </dgm:pt>
    <dgm:pt modelId="{8F4FA481-48C1-4C16-9CD7-0BD534BAECEE}" type="pres">
      <dgm:prSet presAssocID="{E5756EB2-0DE8-4485-B773-5281774839D2}" presName="composite" presStyleCnt="0"/>
      <dgm:spPr/>
    </dgm:pt>
    <dgm:pt modelId="{ECED60CC-365F-4881-B4C1-C66A3436666C}" type="pres">
      <dgm:prSet presAssocID="{E5756EB2-0DE8-4485-B773-5281774839D2}" presName="imgShp" presStyleLbl="fgImgPlace1" presStyleIdx="0" presStyleCnt="9" custLinFactX="-66549" custLinFactY="51709" custLinFactNeighborX="-100000" custLinFactNeighborY="100000"/>
      <dgm:spPr/>
    </dgm:pt>
    <dgm:pt modelId="{1FA4D1B4-0366-4A94-ABA6-4BB504535A49}" type="pres">
      <dgm:prSet presAssocID="{E5756EB2-0DE8-4485-B773-5281774839D2}" presName="txShp" presStyleLbl="node1" presStyleIdx="0" presStyleCnt="9" custScaleY="108684" custLinFactNeighborX="-1096" custLinFactNeighborY="-572">
        <dgm:presLayoutVars>
          <dgm:bulletEnabled val="1"/>
        </dgm:presLayoutVars>
      </dgm:prSet>
      <dgm:spPr/>
    </dgm:pt>
    <dgm:pt modelId="{2D5B2BA9-DC8E-45B2-936C-0551753307CF}" type="pres">
      <dgm:prSet presAssocID="{B847D5EA-1A3A-4B51-8A45-69AB43BB3097}" presName="spacing" presStyleCnt="0"/>
      <dgm:spPr/>
    </dgm:pt>
    <dgm:pt modelId="{989722E0-2BE1-4500-98B3-866420EF5650}" type="pres">
      <dgm:prSet presAssocID="{293BEFBC-535F-4D81-BA41-C457BEA17471}" presName="composite" presStyleCnt="0"/>
      <dgm:spPr/>
    </dgm:pt>
    <dgm:pt modelId="{BE2AFF48-2F0A-4E00-B135-86E8E036F990}" type="pres">
      <dgm:prSet presAssocID="{293BEFBC-535F-4D81-BA41-C457BEA17471}" presName="imgShp" presStyleLbl="fgImgPlace1" presStyleIdx="1" presStyleCnt="9" custLinFactX="-65251" custLinFactNeighborX="-100000" custLinFactNeighborY="19569"/>
      <dgm:spPr/>
    </dgm:pt>
    <dgm:pt modelId="{72E8D088-9088-43EB-A387-5F62129FC909}" type="pres">
      <dgm:prSet presAssocID="{293BEFBC-535F-4D81-BA41-C457BEA17471}" presName="txShp" presStyleLbl="node1" presStyleIdx="1" presStyleCnt="9" custScaleY="99914">
        <dgm:presLayoutVars>
          <dgm:bulletEnabled val="1"/>
        </dgm:presLayoutVars>
      </dgm:prSet>
      <dgm:spPr/>
    </dgm:pt>
    <dgm:pt modelId="{780CD9CD-A0D9-47D1-BFA7-4B1FCB94D36B}" type="pres">
      <dgm:prSet presAssocID="{2946E5CB-CBAF-47F7-A09A-6E7830D2C94F}" presName="spacing" presStyleCnt="0"/>
      <dgm:spPr/>
    </dgm:pt>
    <dgm:pt modelId="{8B988C9A-450F-4E2F-A97C-205253B06062}" type="pres">
      <dgm:prSet presAssocID="{F21E0776-267F-4478-A11A-1E0FAC64D1EA}" presName="composite" presStyleCnt="0"/>
      <dgm:spPr/>
    </dgm:pt>
    <dgm:pt modelId="{E582C2DD-A1C2-4254-B5EB-754E29E1A37F}" type="pres">
      <dgm:prSet presAssocID="{F21E0776-267F-4478-A11A-1E0FAC64D1EA}" presName="imgShp" presStyleLbl="fgImgPlace1" presStyleIdx="2" presStyleCnt="9" custLinFactX="-66423" custLinFactY="-18248" custLinFactNeighborX="-100000" custLinFactNeighborY="-100000"/>
      <dgm:spPr/>
    </dgm:pt>
    <dgm:pt modelId="{DC6A9871-CEEB-4A82-B97D-DE4D4C6F7318}" type="pres">
      <dgm:prSet presAssocID="{F21E0776-267F-4478-A11A-1E0FAC64D1EA}" presName="txShp" presStyleLbl="node1" presStyleIdx="2" presStyleCnt="9">
        <dgm:presLayoutVars>
          <dgm:bulletEnabled val="1"/>
        </dgm:presLayoutVars>
      </dgm:prSet>
      <dgm:spPr/>
    </dgm:pt>
    <dgm:pt modelId="{AD487C1B-0C77-4ABE-B41D-C2DA784B18F3}" type="pres">
      <dgm:prSet presAssocID="{AD227869-C67A-4AC1-98A9-347350B2F157}" presName="spacing" presStyleCnt="0"/>
      <dgm:spPr/>
    </dgm:pt>
    <dgm:pt modelId="{B42CC70C-7544-4CD5-8C91-B2DBF1B5399F}" type="pres">
      <dgm:prSet presAssocID="{4FA2F7F8-3FF4-41DC-9884-2EA3B441C239}" presName="composite" presStyleCnt="0"/>
      <dgm:spPr/>
    </dgm:pt>
    <dgm:pt modelId="{4C669BD0-FD36-47BF-8FD2-637A6F5BA0F1}" type="pres">
      <dgm:prSet presAssocID="{4FA2F7F8-3FF4-41DC-9884-2EA3B441C239}" presName="imgShp" presStyleLbl="fgImgPlace1" presStyleIdx="3" presStyleCnt="9" custLinFactX="-67426" custLinFactY="-100000" custLinFactNeighborX="-100000" custLinFactNeighborY="-139180"/>
      <dgm:spPr/>
    </dgm:pt>
    <dgm:pt modelId="{90B655A7-23C8-4BB2-87A5-AECF1A1EEBA3}" type="pres">
      <dgm:prSet presAssocID="{4FA2F7F8-3FF4-41DC-9884-2EA3B441C239}" presName="txShp" presStyleLbl="node1" presStyleIdx="3" presStyleCnt="9">
        <dgm:presLayoutVars>
          <dgm:bulletEnabled val="1"/>
        </dgm:presLayoutVars>
      </dgm:prSet>
      <dgm:spPr/>
    </dgm:pt>
    <dgm:pt modelId="{F51D0613-E656-4B91-9423-F363EC27B704}" type="pres">
      <dgm:prSet presAssocID="{A4FB7CDF-2A8F-4705-8FB0-932AC972B949}" presName="spacing" presStyleCnt="0"/>
      <dgm:spPr/>
    </dgm:pt>
    <dgm:pt modelId="{73B75A38-CB20-44E6-B4B3-0252C74F6E5C}" type="pres">
      <dgm:prSet presAssocID="{9810AC4B-0F56-4483-B679-081648799F5E}" presName="composite" presStyleCnt="0"/>
      <dgm:spPr/>
    </dgm:pt>
    <dgm:pt modelId="{81741B3C-547A-4369-807D-968E9D354D0D}" type="pres">
      <dgm:prSet presAssocID="{9810AC4B-0F56-4483-B679-081648799F5E}" presName="imgShp" presStyleLbl="fgImgPlace1" presStyleIdx="4" presStyleCnt="9" custLinFactX="-69600" custLinFactY="-169641" custLinFactNeighborX="-100000" custLinFactNeighborY="-200000"/>
      <dgm:spPr/>
    </dgm:pt>
    <dgm:pt modelId="{532C25AF-5394-4541-B9D6-6A32C8D183EC}" type="pres">
      <dgm:prSet presAssocID="{9810AC4B-0F56-4483-B679-081648799F5E}" presName="txShp" presStyleLbl="node1" presStyleIdx="4" presStyleCnt="9">
        <dgm:presLayoutVars>
          <dgm:bulletEnabled val="1"/>
        </dgm:presLayoutVars>
      </dgm:prSet>
      <dgm:spPr/>
    </dgm:pt>
    <dgm:pt modelId="{8F23F9C4-5624-4A75-9E8E-104FF1492A42}" type="pres">
      <dgm:prSet presAssocID="{52C021A4-1348-4A70-A366-F4BB30DBFC79}" presName="spacing" presStyleCnt="0"/>
      <dgm:spPr/>
    </dgm:pt>
    <dgm:pt modelId="{AE892759-E323-4ADF-95DF-8E323D937EC0}" type="pres">
      <dgm:prSet presAssocID="{0B9D96C2-6AE5-4F8D-9CD0-6C79E1399D79}" presName="composite" presStyleCnt="0"/>
      <dgm:spPr/>
    </dgm:pt>
    <dgm:pt modelId="{AF877361-63BF-4692-A82D-2E7256B8AE8C}" type="pres">
      <dgm:prSet presAssocID="{0B9D96C2-6AE5-4F8D-9CD0-6C79E1399D79}" presName="imgShp" presStyleLbl="fgImgPlace1" presStyleIdx="5" presStyleCnt="9" custLinFactX="-65251" custLinFactY="-200000" custLinFactNeighborX="-100000" custLinFactNeighborY="-297929"/>
      <dgm:spPr/>
    </dgm:pt>
    <dgm:pt modelId="{A125CA72-6445-4F6A-B6CF-79A2AB3A625A}" type="pres">
      <dgm:prSet presAssocID="{0B9D96C2-6AE5-4F8D-9CD0-6C79E1399D79}" presName="txShp" presStyleLbl="node1" presStyleIdx="5" presStyleCnt="9">
        <dgm:presLayoutVars>
          <dgm:bulletEnabled val="1"/>
        </dgm:presLayoutVars>
      </dgm:prSet>
      <dgm:spPr/>
    </dgm:pt>
    <dgm:pt modelId="{09BD3C45-B0EE-4F1F-B9F0-FAE22AB76520}" type="pres">
      <dgm:prSet presAssocID="{724B250E-9A2B-4E17-9690-C19557F467C2}" presName="spacing" presStyleCnt="0"/>
      <dgm:spPr/>
    </dgm:pt>
    <dgm:pt modelId="{57E5B794-1F35-4473-AC65-0FB6FF9C71D4}" type="pres">
      <dgm:prSet presAssocID="{10B686C5-63A0-4D48-957C-1E4BF1CE8F40}" presName="composite" presStyleCnt="0"/>
      <dgm:spPr/>
    </dgm:pt>
    <dgm:pt modelId="{FA083E37-D2AD-4C75-981C-3C3027A63541}" type="pres">
      <dgm:prSet presAssocID="{10B686C5-63A0-4D48-957C-1E4BF1CE8F40}" presName="imgShp" presStyleLbl="fgImgPlace1" presStyleIdx="6" presStyleCnt="9" custLinFactX="-69600" custLinFactY="-300000" custLinFactNeighborX="-100000" custLinFactNeighborY="-328390"/>
      <dgm:spPr/>
    </dgm:pt>
    <dgm:pt modelId="{47E27C56-E058-4963-8571-100A45E3C8FD}" type="pres">
      <dgm:prSet presAssocID="{10B686C5-63A0-4D48-957C-1E4BF1CE8F40}" presName="txShp" presStyleLbl="node1" presStyleIdx="6" presStyleCnt="9">
        <dgm:presLayoutVars>
          <dgm:bulletEnabled val="1"/>
        </dgm:presLayoutVars>
      </dgm:prSet>
      <dgm:spPr/>
    </dgm:pt>
    <dgm:pt modelId="{4E8C3D4D-BEF0-4F24-9B10-7237CAF1069F}" type="pres">
      <dgm:prSet presAssocID="{7F94FFAB-174F-43D2-AFA4-992C02C8F7F2}" presName="spacing" presStyleCnt="0"/>
      <dgm:spPr/>
    </dgm:pt>
    <dgm:pt modelId="{90D90BA1-3B3A-4B10-AF77-7728B5D88710}" type="pres">
      <dgm:prSet presAssocID="{134A5FC1-D1D2-41AC-95C7-B13C91CC5BC0}" presName="composite" presStyleCnt="0"/>
      <dgm:spPr/>
    </dgm:pt>
    <dgm:pt modelId="{BD449DC7-6AF8-4D4D-B610-EEF1F16D485E}" type="pres">
      <dgm:prSet presAssocID="{134A5FC1-D1D2-41AC-95C7-B13C91CC5BC0}" presName="imgShp" presStyleLbl="fgImgPlace1" presStyleIdx="7" presStyleCnt="9" custLinFactX="-65252" custLinFactY="-367550" custLinFactNeighborX="-100000" custLinFactNeighborY="-400000"/>
      <dgm:spPr/>
    </dgm:pt>
    <dgm:pt modelId="{045CB826-E7F1-41AA-9EA4-6482134BC47C}" type="pres">
      <dgm:prSet presAssocID="{134A5FC1-D1D2-41AC-95C7-B13C91CC5BC0}" presName="txShp" presStyleLbl="node1" presStyleIdx="7" presStyleCnt="9" custLinFactNeighborX="1167" custLinFactNeighborY="-2455">
        <dgm:presLayoutVars>
          <dgm:bulletEnabled val="1"/>
        </dgm:presLayoutVars>
      </dgm:prSet>
      <dgm:spPr/>
    </dgm:pt>
    <dgm:pt modelId="{7CE83F76-DDFB-4E7A-A228-E03417D66828}" type="pres">
      <dgm:prSet presAssocID="{2311610B-60F1-429E-A120-AD62FE62478F}" presName="spacing" presStyleCnt="0"/>
      <dgm:spPr/>
    </dgm:pt>
    <dgm:pt modelId="{09103CD3-6AC8-4EC4-ABE8-3B0E29C122BE}" type="pres">
      <dgm:prSet presAssocID="{6E6599DB-E8D5-4E1C-9CD2-5CA5DE19A30D}" presName="composite" presStyleCnt="0"/>
      <dgm:spPr/>
    </dgm:pt>
    <dgm:pt modelId="{32353AA3-61A7-4E10-A52C-67565F3CFA90}" type="pres">
      <dgm:prSet presAssocID="{6E6599DB-E8D5-4E1C-9CD2-5CA5DE19A30D}" presName="imgShp" presStyleLbl="fgImgPlace1" presStyleIdx="8" presStyleCnt="9" custLinFactX="-63025" custLinFactY="-400000" custLinFactNeighborX="-100000" custLinFactNeighborY="-494167"/>
      <dgm:spPr/>
    </dgm:pt>
    <dgm:pt modelId="{03B7D6EB-64CE-4809-AB0E-93024073AB01}" type="pres">
      <dgm:prSet presAssocID="{6E6599DB-E8D5-4E1C-9CD2-5CA5DE19A30D}" presName="txShp" presStyleLbl="node1" presStyleIdx="8" presStyleCnt="9">
        <dgm:presLayoutVars>
          <dgm:bulletEnabled val="1"/>
        </dgm:presLayoutVars>
      </dgm:prSet>
      <dgm:spPr/>
    </dgm:pt>
  </dgm:ptLst>
  <dgm:cxnLst>
    <dgm:cxn modelId="{2C994D15-C678-4B67-B673-E66E674AA96C}" srcId="{1943B7B0-9D86-4D47-B6E8-E7BD7D84926E}" destId="{6E6599DB-E8D5-4E1C-9CD2-5CA5DE19A30D}" srcOrd="8" destOrd="0" parTransId="{0847D68E-22DB-405B-BBBE-C8749F27D37F}" sibTransId="{5435146F-3E8A-455A-AC54-7F870CC4FFAE}"/>
    <dgm:cxn modelId="{6850282F-1A47-43FE-B4EB-2D00A6A7C291}" type="presOf" srcId="{4FA2F7F8-3FF4-41DC-9884-2EA3B441C239}" destId="{90B655A7-23C8-4BB2-87A5-AECF1A1EEBA3}" srcOrd="0" destOrd="0" presId="urn:microsoft.com/office/officeart/2005/8/layout/vList3"/>
    <dgm:cxn modelId="{C4A8365C-B1CD-4D86-88B8-40CA1F4D5EA8}" srcId="{1943B7B0-9D86-4D47-B6E8-E7BD7D84926E}" destId="{4FA2F7F8-3FF4-41DC-9884-2EA3B441C239}" srcOrd="3" destOrd="0" parTransId="{05D61309-C7A8-4CA8-A825-619BE92C1E7C}" sibTransId="{A4FB7CDF-2A8F-4705-8FB0-932AC972B949}"/>
    <dgm:cxn modelId="{5BC23D47-1FCE-42D3-AFE3-049EBED4E0D8}" type="presOf" srcId="{9810AC4B-0F56-4483-B679-081648799F5E}" destId="{532C25AF-5394-4541-B9D6-6A32C8D183EC}" srcOrd="0" destOrd="0" presId="urn:microsoft.com/office/officeart/2005/8/layout/vList3"/>
    <dgm:cxn modelId="{CF853E47-A26D-4FA9-8378-E351D437955C}" type="presOf" srcId="{1943B7B0-9D86-4D47-B6E8-E7BD7D84926E}" destId="{D6DE58B3-6AA1-475D-89A9-06C074E65D0B}" srcOrd="0" destOrd="0" presId="urn:microsoft.com/office/officeart/2005/8/layout/vList3"/>
    <dgm:cxn modelId="{4042EE4C-2DE0-4B83-B4E2-B1796DA1AE43}" srcId="{1943B7B0-9D86-4D47-B6E8-E7BD7D84926E}" destId="{9810AC4B-0F56-4483-B679-081648799F5E}" srcOrd="4" destOrd="0" parTransId="{81C352A9-9BAA-4540-8B82-B5B5F0401344}" sibTransId="{52C021A4-1348-4A70-A366-F4BB30DBFC79}"/>
    <dgm:cxn modelId="{82CA3983-B6A2-4A84-85A9-C5A3069E5B94}" type="presOf" srcId="{6E6599DB-E8D5-4E1C-9CD2-5CA5DE19A30D}" destId="{03B7D6EB-64CE-4809-AB0E-93024073AB01}" srcOrd="0" destOrd="0" presId="urn:microsoft.com/office/officeart/2005/8/layout/vList3"/>
    <dgm:cxn modelId="{B2417C8A-4611-4AF0-A45A-0347F2F6FD17}" type="presOf" srcId="{E5756EB2-0DE8-4485-B773-5281774839D2}" destId="{1FA4D1B4-0366-4A94-ABA6-4BB504535A49}" srcOrd="0" destOrd="0" presId="urn:microsoft.com/office/officeart/2005/8/layout/vList3"/>
    <dgm:cxn modelId="{02339A95-E07F-430C-A98C-A8D740F19732}" srcId="{1943B7B0-9D86-4D47-B6E8-E7BD7D84926E}" destId="{0B9D96C2-6AE5-4F8D-9CD0-6C79E1399D79}" srcOrd="5" destOrd="0" parTransId="{1D285DB1-5153-4550-BA3B-71CC5BDFB9D7}" sibTransId="{724B250E-9A2B-4E17-9690-C19557F467C2}"/>
    <dgm:cxn modelId="{3CDF6198-8BAC-46CD-A0A2-BE955A75DA7D}" srcId="{1943B7B0-9D86-4D47-B6E8-E7BD7D84926E}" destId="{293BEFBC-535F-4D81-BA41-C457BEA17471}" srcOrd="1" destOrd="0" parTransId="{F98B04E5-456C-4A1C-819D-E02E53ABBCA7}" sibTransId="{2946E5CB-CBAF-47F7-A09A-6E7830D2C94F}"/>
    <dgm:cxn modelId="{0363ADA3-7D0D-4812-AB71-5C5346394256}" type="presOf" srcId="{0B9D96C2-6AE5-4F8D-9CD0-6C79E1399D79}" destId="{A125CA72-6445-4F6A-B6CF-79A2AB3A625A}" srcOrd="0" destOrd="0" presId="urn:microsoft.com/office/officeart/2005/8/layout/vList3"/>
    <dgm:cxn modelId="{787405AA-8401-4511-8AF3-04F818E3CE66}" srcId="{1943B7B0-9D86-4D47-B6E8-E7BD7D84926E}" destId="{134A5FC1-D1D2-41AC-95C7-B13C91CC5BC0}" srcOrd="7" destOrd="0" parTransId="{7262026F-2F17-4025-B05E-28CE11445FF9}" sibTransId="{2311610B-60F1-429E-A120-AD62FE62478F}"/>
    <dgm:cxn modelId="{581B57BA-ACB5-4405-AEC1-645AEF7496FB}" srcId="{1943B7B0-9D86-4D47-B6E8-E7BD7D84926E}" destId="{10B686C5-63A0-4D48-957C-1E4BF1CE8F40}" srcOrd="6" destOrd="0" parTransId="{7A5E9569-BB83-4468-8509-B3345F89EAE2}" sibTransId="{7F94FFAB-174F-43D2-AFA4-992C02C8F7F2}"/>
    <dgm:cxn modelId="{606885CE-8065-4A4A-B40C-4EA28B7F2EE9}" type="presOf" srcId="{10B686C5-63A0-4D48-957C-1E4BF1CE8F40}" destId="{47E27C56-E058-4963-8571-100A45E3C8FD}" srcOrd="0" destOrd="0" presId="urn:microsoft.com/office/officeart/2005/8/layout/vList3"/>
    <dgm:cxn modelId="{C59A6BD3-3F17-4B21-A10A-5C1F5C0B16A6}" type="presOf" srcId="{F21E0776-267F-4478-A11A-1E0FAC64D1EA}" destId="{DC6A9871-CEEB-4A82-B97D-DE4D4C6F7318}" srcOrd="0" destOrd="0" presId="urn:microsoft.com/office/officeart/2005/8/layout/vList3"/>
    <dgm:cxn modelId="{04B888DD-6393-4C1B-A782-B4B3B56270EB}" srcId="{1943B7B0-9D86-4D47-B6E8-E7BD7D84926E}" destId="{E5756EB2-0DE8-4485-B773-5281774839D2}" srcOrd="0" destOrd="0" parTransId="{5D5E0988-4685-4024-B4EA-1D3F03B2AE94}" sibTransId="{B847D5EA-1A3A-4B51-8A45-69AB43BB3097}"/>
    <dgm:cxn modelId="{C4807CF2-CF87-478D-82F1-E755E2A3A53D}" srcId="{1943B7B0-9D86-4D47-B6E8-E7BD7D84926E}" destId="{F21E0776-267F-4478-A11A-1E0FAC64D1EA}" srcOrd="2" destOrd="0" parTransId="{3B80B0F1-4864-4BAB-85FD-44A6AD35D022}" sibTransId="{AD227869-C67A-4AC1-98A9-347350B2F157}"/>
    <dgm:cxn modelId="{FA5404F8-E47F-4753-B17E-E2176BB0FE1D}" type="presOf" srcId="{134A5FC1-D1D2-41AC-95C7-B13C91CC5BC0}" destId="{045CB826-E7F1-41AA-9EA4-6482134BC47C}" srcOrd="0" destOrd="0" presId="urn:microsoft.com/office/officeart/2005/8/layout/vList3"/>
    <dgm:cxn modelId="{7DEF94FA-9A59-4DEA-B0D5-514AF74AE341}" type="presOf" srcId="{293BEFBC-535F-4D81-BA41-C457BEA17471}" destId="{72E8D088-9088-43EB-A387-5F62129FC909}" srcOrd="0" destOrd="0" presId="urn:microsoft.com/office/officeart/2005/8/layout/vList3"/>
    <dgm:cxn modelId="{2962DD6B-9768-4421-8486-0B3F13AFD87C}" type="presParOf" srcId="{D6DE58B3-6AA1-475D-89A9-06C074E65D0B}" destId="{8F4FA481-48C1-4C16-9CD7-0BD534BAECEE}" srcOrd="0" destOrd="0" presId="urn:microsoft.com/office/officeart/2005/8/layout/vList3"/>
    <dgm:cxn modelId="{48501B21-95FE-4661-B8C9-845DD5EF5E9A}" type="presParOf" srcId="{8F4FA481-48C1-4C16-9CD7-0BD534BAECEE}" destId="{ECED60CC-365F-4881-B4C1-C66A3436666C}" srcOrd="0" destOrd="0" presId="urn:microsoft.com/office/officeart/2005/8/layout/vList3"/>
    <dgm:cxn modelId="{C757450F-1AE4-441D-9B30-9D089239F25C}" type="presParOf" srcId="{8F4FA481-48C1-4C16-9CD7-0BD534BAECEE}" destId="{1FA4D1B4-0366-4A94-ABA6-4BB504535A49}" srcOrd="1" destOrd="0" presId="urn:microsoft.com/office/officeart/2005/8/layout/vList3"/>
    <dgm:cxn modelId="{BD7C7882-6338-4456-A5CD-CE97DEBEFA22}" type="presParOf" srcId="{D6DE58B3-6AA1-475D-89A9-06C074E65D0B}" destId="{2D5B2BA9-DC8E-45B2-936C-0551753307CF}" srcOrd="1" destOrd="0" presId="urn:microsoft.com/office/officeart/2005/8/layout/vList3"/>
    <dgm:cxn modelId="{08ECC66E-7371-4193-BE2C-71EB0F011F28}" type="presParOf" srcId="{D6DE58B3-6AA1-475D-89A9-06C074E65D0B}" destId="{989722E0-2BE1-4500-98B3-866420EF5650}" srcOrd="2" destOrd="0" presId="urn:microsoft.com/office/officeart/2005/8/layout/vList3"/>
    <dgm:cxn modelId="{0B2E4505-A290-41EB-9258-871964004295}" type="presParOf" srcId="{989722E0-2BE1-4500-98B3-866420EF5650}" destId="{BE2AFF48-2F0A-4E00-B135-86E8E036F990}" srcOrd="0" destOrd="0" presId="urn:microsoft.com/office/officeart/2005/8/layout/vList3"/>
    <dgm:cxn modelId="{DADB8599-117B-4196-AEEC-EE1ECC02F720}" type="presParOf" srcId="{989722E0-2BE1-4500-98B3-866420EF5650}" destId="{72E8D088-9088-43EB-A387-5F62129FC909}" srcOrd="1" destOrd="0" presId="urn:microsoft.com/office/officeart/2005/8/layout/vList3"/>
    <dgm:cxn modelId="{9874F4BA-2C1C-4C94-8324-D7E0D8B096E1}" type="presParOf" srcId="{D6DE58B3-6AA1-475D-89A9-06C074E65D0B}" destId="{780CD9CD-A0D9-47D1-BFA7-4B1FCB94D36B}" srcOrd="3" destOrd="0" presId="urn:microsoft.com/office/officeart/2005/8/layout/vList3"/>
    <dgm:cxn modelId="{ED5CB885-B4F2-424D-A917-D8A5795AE318}" type="presParOf" srcId="{D6DE58B3-6AA1-475D-89A9-06C074E65D0B}" destId="{8B988C9A-450F-4E2F-A97C-205253B06062}" srcOrd="4" destOrd="0" presId="urn:microsoft.com/office/officeart/2005/8/layout/vList3"/>
    <dgm:cxn modelId="{84C1B6F5-777B-4211-B6D4-D7358953150A}" type="presParOf" srcId="{8B988C9A-450F-4E2F-A97C-205253B06062}" destId="{E582C2DD-A1C2-4254-B5EB-754E29E1A37F}" srcOrd="0" destOrd="0" presId="urn:microsoft.com/office/officeart/2005/8/layout/vList3"/>
    <dgm:cxn modelId="{1B5C4746-AED4-4FF4-B248-6456AF84F930}" type="presParOf" srcId="{8B988C9A-450F-4E2F-A97C-205253B06062}" destId="{DC6A9871-CEEB-4A82-B97D-DE4D4C6F7318}" srcOrd="1" destOrd="0" presId="urn:microsoft.com/office/officeart/2005/8/layout/vList3"/>
    <dgm:cxn modelId="{A9F23E87-5BE3-4D9E-AA12-7220F0C0EE84}" type="presParOf" srcId="{D6DE58B3-6AA1-475D-89A9-06C074E65D0B}" destId="{AD487C1B-0C77-4ABE-B41D-C2DA784B18F3}" srcOrd="5" destOrd="0" presId="urn:microsoft.com/office/officeart/2005/8/layout/vList3"/>
    <dgm:cxn modelId="{CC170FCF-58AD-45FE-BD8B-6D88D733CFB4}" type="presParOf" srcId="{D6DE58B3-6AA1-475D-89A9-06C074E65D0B}" destId="{B42CC70C-7544-4CD5-8C91-B2DBF1B5399F}" srcOrd="6" destOrd="0" presId="urn:microsoft.com/office/officeart/2005/8/layout/vList3"/>
    <dgm:cxn modelId="{A1A6FF8B-8232-4565-B766-5748BB4F4FD7}" type="presParOf" srcId="{B42CC70C-7544-4CD5-8C91-B2DBF1B5399F}" destId="{4C669BD0-FD36-47BF-8FD2-637A6F5BA0F1}" srcOrd="0" destOrd="0" presId="urn:microsoft.com/office/officeart/2005/8/layout/vList3"/>
    <dgm:cxn modelId="{8ADD5088-816F-4E82-A82A-ED1D642FCB2B}" type="presParOf" srcId="{B42CC70C-7544-4CD5-8C91-B2DBF1B5399F}" destId="{90B655A7-23C8-4BB2-87A5-AECF1A1EEBA3}" srcOrd="1" destOrd="0" presId="urn:microsoft.com/office/officeart/2005/8/layout/vList3"/>
    <dgm:cxn modelId="{35232B14-003C-455F-AB32-D198ACA7A838}" type="presParOf" srcId="{D6DE58B3-6AA1-475D-89A9-06C074E65D0B}" destId="{F51D0613-E656-4B91-9423-F363EC27B704}" srcOrd="7" destOrd="0" presId="urn:microsoft.com/office/officeart/2005/8/layout/vList3"/>
    <dgm:cxn modelId="{D17E6E29-5F9E-478F-B1E7-BA19A1DF010A}" type="presParOf" srcId="{D6DE58B3-6AA1-475D-89A9-06C074E65D0B}" destId="{73B75A38-CB20-44E6-B4B3-0252C74F6E5C}" srcOrd="8" destOrd="0" presId="urn:microsoft.com/office/officeart/2005/8/layout/vList3"/>
    <dgm:cxn modelId="{B970E49B-A6B2-4AA1-8FDF-84FAE16ADAF6}" type="presParOf" srcId="{73B75A38-CB20-44E6-B4B3-0252C74F6E5C}" destId="{81741B3C-547A-4369-807D-968E9D354D0D}" srcOrd="0" destOrd="0" presId="urn:microsoft.com/office/officeart/2005/8/layout/vList3"/>
    <dgm:cxn modelId="{4F9B2A0D-7C21-4B99-A613-F265F2740B27}" type="presParOf" srcId="{73B75A38-CB20-44E6-B4B3-0252C74F6E5C}" destId="{532C25AF-5394-4541-B9D6-6A32C8D183EC}" srcOrd="1" destOrd="0" presId="urn:microsoft.com/office/officeart/2005/8/layout/vList3"/>
    <dgm:cxn modelId="{50C690F7-8330-4986-A284-1E348D74D7D9}" type="presParOf" srcId="{D6DE58B3-6AA1-475D-89A9-06C074E65D0B}" destId="{8F23F9C4-5624-4A75-9E8E-104FF1492A42}" srcOrd="9" destOrd="0" presId="urn:microsoft.com/office/officeart/2005/8/layout/vList3"/>
    <dgm:cxn modelId="{FF9B4417-FA9A-4F42-AF30-C15F9615FBE6}" type="presParOf" srcId="{D6DE58B3-6AA1-475D-89A9-06C074E65D0B}" destId="{AE892759-E323-4ADF-95DF-8E323D937EC0}" srcOrd="10" destOrd="0" presId="urn:microsoft.com/office/officeart/2005/8/layout/vList3"/>
    <dgm:cxn modelId="{F10F583B-9C59-43E7-B98F-3D3E71C60F3D}" type="presParOf" srcId="{AE892759-E323-4ADF-95DF-8E323D937EC0}" destId="{AF877361-63BF-4692-A82D-2E7256B8AE8C}" srcOrd="0" destOrd="0" presId="urn:microsoft.com/office/officeart/2005/8/layout/vList3"/>
    <dgm:cxn modelId="{DCDF60F9-FCA6-4968-A9F3-452567103B6B}" type="presParOf" srcId="{AE892759-E323-4ADF-95DF-8E323D937EC0}" destId="{A125CA72-6445-4F6A-B6CF-79A2AB3A625A}" srcOrd="1" destOrd="0" presId="urn:microsoft.com/office/officeart/2005/8/layout/vList3"/>
    <dgm:cxn modelId="{BC73C1D0-2325-4AE6-982A-B276EF1EA023}" type="presParOf" srcId="{D6DE58B3-6AA1-475D-89A9-06C074E65D0B}" destId="{09BD3C45-B0EE-4F1F-B9F0-FAE22AB76520}" srcOrd="11" destOrd="0" presId="urn:microsoft.com/office/officeart/2005/8/layout/vList3"/>
    <dgm:cxn modelId="{1A484923-DFFB-4D67-A980-05D142293BBF}" type="presParOf" srcId="{D6DE58B3-6AA1-475D-89A9-06C074E65D0B}" destId="{57E5B794-1F35-4473-AC65-0FB6FF9C71D4}" srcOrd="12" destOrd="0" presId="urn:microsoft.com/office/officeart/2005/8/layout/vList3"/>
    <dgm:cxn modelId="{A01A917F-59F7-443B-8966-BFEEE981E833}" type="presParOf" srcId="{57E5B794-1F35-4473-AC65-0FB6FF9C71D4}" destId="{FA083E37-D2AD-4C75-981C-3C3027A63541}" srcOrd="0" destOrd="0" presId="urn:microsoft.com/office/officeart/2005/8/layout/vList3"/>
    <dgm:cxn modelId="{62103CC5-F52D-4103-B00E-1C04460329D6}" type="presParOf" srcId="{57E5B794-1F35-4473-AC65-0FB6FF9C71D4}" destId="{47E27C56-E058-4963-8571-100A45E3C8FD}" srcOrd="1" destOrd="0" presId="urn:microsoft.com/office/officeart/2005/8/layout/vList3"/>
    <dgm:cxn modelId="{768AA281-D87A-42BB-9345-EC5D18F4D450}" type="presParOf" srcId="{D6DE58B3-6AA1-475D-89A9-06C074E65D0B}" destId="{4E8C3D4D-BEF0-4F24-9B10-7237CAF1069F}" srcOrd="13" destOrd="0" presId="urn:microsoft.com/office/officeart/2005/8/layout/vList3"/>
    <dgm:cxn modelId="{A65CBC68-BA2C-4B8F-9DBC-CFFD71C3BBF2}" type="presParOf" srcId="{D6DE58B3-6AA1-475D-89A9-06C074E65D0B}" destId="{90D90BA1-3B3A-4B10-AF77-7728B5D88710}" srcOrd="14" destOrd="0" presId="urn:microsoft.com/office/officeart/2005/8/layout/vList3"/>
    <dgm:cxn modelId="{CD7EFCED-CFA0-4C91-BE8F-D568FF93AC2D}" type="presParOf" srcId="{90D90BA1-3B3A-4B10-AF77-7728B5D88710}" destId="{BD449DC7-6AF8-4D4D-B610-EEF1F16D485E}" srcOrd="0" destOrd="0" presId="urn:microsoft.com/office/officeart/2005/8/layout/vList3"/>
    <dgm:cxn modelId="{CC1DE5AD-E4C2-4D77-8D2C-E631E8864EF8}" type="presParOf" srcId="{90D90BA1-3B3A-4B10-AF77-7728B5D88710}" destId="{045CB826-E7F1-41AA-9EA4-6482134BC47C}" srcOrd="1" destOrd="0" presId="urn:microsoft.com/office/officeart/2005/8/layout/vList3"/>
    <dgm:cxn modelId="{1113F803-E88E-4B54-ABC0-A752268E6283}" type="presParOf" srcId="{D6DE58B3-6AA1-475D-89A9-06C074E65D0B}" destId="{7CE83F76-DDFB-4E7A-A228-E03417D66828}" srcOrd="15" destOrd="0" presId="urn:microsoft.com/office/officeart/2005/8/layout/vList3"/>
    <dgm:cxn modelId="{DFD58D23-2252-459C-B07B-E5A6CDB859AC}" type="presParOf" srcId="{D6DE58B3-6AA1-475D-89A9-06C074E65D0B}" destId="{09103CD3-6AC8-4EC4-ABE8-3B0E29C122BE}" srcOrd="16" destOrd="0" presId="urn:microsoft.com/office/officeart/2005/8/layout/vList3"/>
    <dgm:cxn modelId="{59A71673-71E6-496C-9A90-C81B3122DF47}" type="presParOf" srcId="{09103CD3-6AC8-4EC4-ABE8-3B0E29C122BE}" destId="{32353AA3-61A7-4E10-A52C-67565F3CFA90}" srcOrd="0" destOrd="0" presId="urn:microsoft.com/office/officeart/2005/8/layout/vList3"/>
    <dgm:cxn modelId="{58B60F65-308D-4116-9407-4AE6AF5AC79B}" type="presParOf" srcId="{09103CD3-6AC8-4EC4-ABE8-3B0E29C122BE}" destId="{03B7D6EB-64CE-4809-AB0E-93024073AB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4D1B4-0366-4A94-ABA6-4BB504535A49}">
      <dsp:nvSpPr>
        <dsp:cNvPr id="0" name=""/>
        <dsp:cNvSpPr/>
      </dsp:nvSpPr>
      <dsp:spPr>
        <a:xfrm rot="10800000">
          <a:off x="1927396" y="0"/>
          <a:ext cx="7409171" cy="6189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Drivers(Commercial/private)</a:t>
          </a:r>
        </a:p>
      </dsp:txBody>
      <dsp:txXfrm rot="10800000">
        <a:off x="2082141" y="0"/>
        <a:ext cx="7254426" cy="618982"/>
      </dsp:txXfrm>
    </dsp:sp>
    <dsp:sp modelId="{ECED60CC-365F-4881-B4C1-C66A3436666C}">
      <dsp:nvSpPr>
        <dsp:cNvPr id="0" name=""/>
        <dsp:cNvSpPr/>
      </dsp:nvSpPr>
      <dsp:spPr>
        <a:xfrm>
          <a:off x="775300" y="891866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D088-9088-43EB-A387-5F62129FC909}">
      <dsp:nvSpPr>
        <dsp:cNvPr id="0" name=""/>
        <dsp:cNvSpPr/>
      </dsp:nvSpPr>
      <dsp:spPr>
        <a:xfrm rot="10800000">
          <a:off x="2008601" y="792351"/>
          <a:ext cx="7409171" cy="5690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Ministry of Transport (MINTRANS)</a:t>
          </a:r>
          <a:endParaRPr lang="en-US" sz="1900" kern="1200" dirty="0"/>
        </a:p>
      </dsp:txBody>
      <dsp:txXfrm rot="10800000">
        <a:off x="2150860" y="792351"/>
        <a:ext cx="7266912" cy="569035"/>
      </dsp:txXfrm>
    </dsp:sp>
    <dsp:sp modelId="{BE2AFF48-2F0A-4E00-B135-86E8E036F990}">
      <dsp:nvSpPr>
        <dsp:cNvPr id="0" name=""/>
        <dsp:cNvSpPr/>
      </dsp:nvSpPr>
      <dsp:spPr>
        <a:xfrm>
          <a:off x="782692" y="903557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9871-CEEB-4A82-B97D-DE4D4C6F7318}">
      <dsp:nvSpPr>
        <dsp:cNvPr id="0" name=""/>
        <dsp:cNvSpPr/>
      </dsp:nvSpPr>
      <dsp:spPr>
        <a:xfrm rot="10800000">
          <a:off x="2008601" y="1531639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App Development Team</a:t>
          </a:r>
          <a:endParaRPr lang="en-US" sz="1900" kern="1200"/>
        </a:p>
      </dsp:txBody>
      <dsp:txXfrm rot="10800000">
        <a:off x="2150982" y="1531639"/>
        <a:ext cx="7266790" cy="569525"/>
      </dsp:txXfrm>
    </dsp:sp>
    <dsp:sp modelId="{E582C2DD-A1C2-4254-B5EB-754E29E1A37F}">
      <dsp:nvSpPr>
        <dsp:cNvPr id="0" name=""/>
        <dsp:cNvSpPr/>
      </dsp:nvSpPr>
      <dsp:spPr>
        <a:xfrm>
          <a:off x="776017" y="858187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655A7-23C8-4BB2-87A5-AECF1A1EEBA3}">
      <dsp:nvSpPr>
        <dsp:cNvPr id="0" name=""/>
        <dsp:cNvSpPr/>
      </dsp:nvSpPr>
      <dsp:spPr>
        <a:xfrm rot="10800000">
          <a:off x="2008601" y="2271172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Gendarmerie / Police Traffic Units</a:t>
          </a:r>
          <a:endParaRPr lang="en-US" sz="1900" kern="1200" dirty="0"/>
        </a:p>
      </dsp:txBody>
      <dsp:txXfrm rot="10800000">
        <a:off x="2150982" y="2271172"/>
        <a:ext cx="7266790" cy="569525"/>
      </dsp:txXfrm>
    </dsp:sp>
    <dsp:sp modelId="{4C669BD0-FD36-47BF-8FD2-637A6F5BA0F1}">
      <dsp:nvSpPr>
        <dsp:cNvPr id="0" name=""/>
        <dsp:cNvSpPr/>
      </dsp:nvSpPr>
      <dsp:spPr>
        <a:xfrm>
          <a:off x="770305" y="908981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C25AF-5394-4541-B9D6-6A32C8D183EC}">
      <dsp:nvSpPr>
        <dsp:cNvPr id="0" name=""/>
        <dsp:cNvSpPr/>
      </dsp:nvSpPr>
      <dsp:spPr>
        <a:xfrm rot="10800000">
          <a:off x="2008601" y="3010704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Local Councils </a:t>
          </a:r>
          <a:endParaRPr lang="en-US" sz="1900" kern="1200" dirty="0"/>
        </a:p>
      </dsp:txBody>
      <dsp:txXfrm rot="10800000">
        <a:off x="2150982" y="3010704"/>
        <a:ext cx="7266790" cy="569525"/>
      </dsp:txXfrm>
    </dsp:sp>
    <dsp:sp modelId="{81741B3C-547A-4369-807D-968E9D354D0D}">
      <dsp:nvSpPr>
        <dsp:cNvPr id="0" name=""/>
        <dsp:cNvSpPr/>
      </dsp:nvSpPr>
      <dsp:spPr>
        <a:xfrm>
          <a:off x="757924" y="905506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5CA72-6445-4F6A-B6CF-79A2AB3A625A}">
      <dsp:nvSpPr>
        <dsp:cNvPr id="0" name=""/>
        <dsp:cNvSpPr/>
      </dsp:nvSpPr>
      <dsp:spPr>
        <a:xfrm rot="10800000">
          <a:off x="2008601" y="3750237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Third-Party Data Providers</a:t>
          </a:r>
          <a:endParaRPr lang="en-US" sz="1900" kern="1200" dirty="0"/>
        </a:p>
      </dsp:txBody>
      <dsp:txXfrm rot="10800000">
        <a:off x="2150982" y="3750237"/>
        <a:ext cx="7266790" cy="569525"/>
      </dsp:txXfrm>
    </dsp:sp>
    <dsp:sp modelId="{AF877361-63BF-4692-A82D-2E7256B8AE8C}">
      <dsp:nvSpPr>
        <dsp:cNvPr id="0" name=""/>
        <dsp:cNvSpPr/>
      </dsp:nvSpPr>
      <dsp:spPr>
        <a:xfrm>
          <a:off x="782692" y="914406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27C56-E058-4963-8571-100A45E3C8FD}">
      <dsp:nvSpPr>
        <dsp:cNvPr id="0" name=""/>
        <dsp:cNvSpPr/>
      </dsp:nvSpPr>
      <dsp:spPr>
        <a:xfrm rot="10800000">
          <a:off x="2008601" y="4489770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Public Transport Companies (e.g., General Express, Finexs Voyages)</a:t>
          </a:r>
          <a:endParaRPr lang="en-US" sz="1900" kern="1200" dirty="0"/>
        </a:p>
      </dsp:txBody>
      <dsp:txXfrm rot="10800000">
        <a:off x="2150982" y="4489770"/>
        <a:ext cx="7266790" cy="569525"/>
      </dsp:txXfrm>
    </dsp:sp>
    <dsp:sp modelId="{FA083E37-D2AD-4C75-981C-3C3027A63541}">
      <dsp:nvSpPr>
        <dsp:cNvPr id="0" name=""/>
        <dsp:cNvSpPr/>
      </dsp:nvSpPr>
      <dsp:spPr>
        <a:xfrm>
          <a:off x="757924" y="910930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B826-E7F1-41AA-9EA4-6482134BC47C}">
      <dsp:nvSpPr>
        <dsp:cNvPr id="0" name=""/>
        <dsp:cNvSpPr/>
      </dsp:nvSpPr>
      <dsp:spPr>
        <a:xfrm rot="10800000">
          <a:off x="2095066" y="5215320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Commuters / Passengers</a:t>
          </a:r>
          <a:endParaRPr lang="en-US" sz="1900" kern="1200"/>
        </a:p>
      </dsp:txBody>
      <dsp:txXfrm rot="10800000">
        <a:off x="2237447" y="5215320"/>
        <a:ext cx="7266790" cy="569525"/>
      </dsp:txXfrm>
    </dsp:sp>
    <dsp:sp modelId="{BD449DC7-6AF8-4D4D-B610-EEF1F16D485E}">
      <dsp:nvSpPr>
        <dsp:cNvPr id="0" name=""/>
        <dsp:cNvSpPr/>
      </dsp:nvSpPr>
      <dsp:spPr>
        <a:xfrm>
          <a:off x="782687" y="857912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7D6EB-64CE-4809-AB0E-93024073AB01}">
      <dsp:nvSpPr>
        <dsp:cNvPr id="0" name=""/>
        <dsp:cNvSpPr/>
      </dsp:nvSpPr>
      <dsp:spPr>
        <a:xfrm rot="10800000">
          <a:off x="2008601" y="5968835"/>
          <a:ext cx="7409171" cy="5695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4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Crowdsourcing Users</a:t>
          </a:r>
          <a:endParaRPr lang="en-US" sz="1900" kern="1200"/>
        </a:p>
      </dsp:txBody>
      <dsp:txXfrm rot="10800000">
        <a:off x="2150982" y="5968835"/>
        <a:ext cx="7266790" cy="569525"/>
      </dsp:txXfrm>
    </dsp:sp>
    <dsp:sp modelId="{32353AA3-61A7-4E10-A52C-67565F3CFA90}">
      <dsp:nvSpPr>
        <dsp:cNvPr id="0" name=""/>
        <dsp:cNvSpPr/>
      </dsp:nvSpPr>
      <dsp:spPr>
        <a:xfrm>
          <a:off x="795370" y="876329"/>
          <a:ext cx="569525" cy="5695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2C5E-21BB-482E-A928-A45A693463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A77F2-F7CF-4454-A4BE-1EAF5777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44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74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39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6627-576A-48F9-98F9-33576747F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CFEC7-E6A3-4F05-B72B-BBAD3F9C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FCEB-EB3A-4BC0-ADA8-B52FC1A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256F-B55F-42BC-BF44-740F8133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73AC-B5ED-4E35-94DC-44C00DA4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49E1-72B2-4A63-B72B-FC409555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A9A97-E55B-4C9A-B3D8-139F6FAF4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848E-8784-4F34-8E87-42F0623B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C0F2-5E65-4E1A-A298-72EB8405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54F1-695B-4BFE-BA8A-B3C3A3F3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CCE55-75A3-4491-BEF0-5341A48A9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A568-802F-4D54-AE3A-389E6029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BDB0-1411-46E1-806F-ACE2AE8E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EFD3-9DC1-4DC7-88DE-8A9D6943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564E-5412-4F24-8939-F06C4A6B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251333" y="1661367"/>
            <a:ext cx="9562800" cy="4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1pPr>
            <a:lvl2pPr marL="1219170" lvl="1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2pPr>
            <a:lvl3pPr marL="1828754" lvl="2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3pPr>
            <a:lvl4pPr marL="2438339" lvl="3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4pPr>
            <a:lvl5pPr marL="3047924" lvl="4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5pPr>
            <a:lvl6pPr marL="3657509" lvl="5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6pPr>
            <a:lvl7pPr marL="4267093" lvl="6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7pPr>
            <a:lvl8pPr marL="4876678" lvl="7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8pPr>
            <a:lvl9pPr marL="5486263" lvl="8" indent="-402157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22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3F7-7950-49F8-A894-A3963DC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BF8B-A908-4B3B-A53D-66F8DCDA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4954-0565-4AFC-BF29-F656DBC9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266F-E28E-443F-853D-7FF02C11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56A2-1751-4DB6-84B1-67BF2576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E3AF-8172-4FB4-961F-8203D836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4262-5056-462D-A8D1-D2FB14A1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8E6E-EE10-4F3A-9F59-5E49403C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F138-E49B-4932-AD01-88DFD120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A8E2-B836-45D4-B4B3-5DCEF9A2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93AC-8627-4EC7-8AE8-BCFDD627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8546-14E4-471E-88FA-C44E71D30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E23C-C0F0-4030-8C99-A928E1BA2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B37FC-054C-41C8-AAFB-2FD11B6E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4771-EB1C-4A19-8B02-9F178098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A780-DE97-4810-82B5-E91038CD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7C0-89EE-40B1-9BA6-D60E8A14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00A4-0CBB-4A1F-AE52-464B88AB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A0A7E-A3C1-423C-A3B8-DF5E3031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4B732-F5C7-4BAD-A424-899BEA134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EF259-EE46-487B-AA01-159505D9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79550-8696-46BA-AA20-81FC3025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218AF-61D3-4B45-8D90-26106556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58573-85B9-4A58-962F-09BB2294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7A4-CE59-4391-9BED-EA286442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8DE48-EBF6-4E2C-9464-2BAECA72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4AC17-4957-4CEA-94E9-0EAE3116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F0EFB-BDCD-46CD-B93D-1335A443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6C2F2-4D7E-437D-A6E7-339B4839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058A7-0E35-4543-B895-B3E86316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730E-6FBE-440F-A438-E933BE38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FEE8-C6EE-4E4C-9776-E5B68F71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C822-B917-4EB5-A594-AA6668AE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234BC-2DE7-4479-A190-ECA6CC9D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DD07-01AA-4C1F-B918-A8AC5E01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0735-4E89-457A-B2B8-0AA90C48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18F0-C8FE-41E5-A227-77D5D138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1F6E-D411-4199-AB4A-24378FB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C9C5F-0B5D-4707-828A-BAA6F8DC1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5C7D-6BED-4952-B4DB-AAA7495A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2192-3BA1-4580-86D3-A236809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9064F-E2A6-49A9-A8EF-FE5DC2E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DBE3-597C-433D-A66B-AE194A77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CD344-1841-4D09-828C-361F4570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5B3F6-976C-4E20-8EC5-924F7460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ED3D-16FD-4C36-B474-E3EBF7A30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06FC-3B74-41CD-BDAB-7138861264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0DB2-1342-4C1D-B2A8-EE9B2E24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A6A3-849E-4F08-A807-7E9199B5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119E-AA28-4B37-A338-0E234568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024949" y="937509"/>
            <a:ext cx="7441452" cy="1322708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Requirement Engineering process</a:t>
            </a:r>
            <a:endParaRPr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94489" y="4295553"/>
            <a:ext cx="1539212" cy="5245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133" b="1" dirty="0">
                <a:solidFill>
                  <a:schemeClr val="bg1"/>
                </a:solidFill>
              </a:rPr>
              <a:t>Authors</a:t>
            </a:r>
          </a:p>
          <a:p>
            <a:pPr>
              <a:spcBef>
                <a:spcPts val="0"/>
              </a:spcBef>
            </a:pPr>
            <a:endParaRPr lang="en" sz="2133" dirty="0"/>
          </a:p>
          <a:p>
            <a:pPr>
              <a:spcBef>
                <a:spcPts val="0"/>
              </a:spcBef>
            </a:pPr>
            <a:endParaRPr lang="en" sz="2133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en" sz="2133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343482" y="2809400"/>
            <a:ext cx="6917933" cy="6196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933" dirty="0">
                <a:solidFill>
                  <a:schemeClr val="bg1"/>
                </a:solidFill>
                <a:latin typeface="Bahnschrift Light Condensed" panose="020B0502040204020203" pitchFamily="34" charset="0"/>
                <a:ea typeface="Montserrat ExtraLight"/>
                <a:cs typeface="Montserrat ExtraLight"/>
                <a:sym typeface="Montserrat ExtraLight"/>
              </a:rPr>
              <a:t>Project Title : Road state and Road sign Notification Mobile Application</a:t>
            </a:r>
            <a:endParaRPr sz="2933" dirty="0">
              <a:solidFill>
                <a:schemeClr val="bg1"/>
              </a:solidFill>
              <a:latin typeface="Bahnschrift Light Condensed" panose="020B0502040204020203" pitchFamily="34" charset="0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3137095" y="2260217"/>
            <a:ext cx="55567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163;p38"/>
          <p:cNvSpPr txBox="1">
            <a:spLocks/>
          </p:cNvSpPr>
          <p:nvPr/>
        </p:nvSpPr>
        <p:spPr>
          <a:xfrm>
            <a:off x="2743201" y="4557823"/>
            <a:ext cx="5146159" cy="141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n" sz="2133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FOUYOU CHINJEH BRIAN</a:t>
            </a:r>
          </a:p>
          <a:p>
            <a:pPr marL="0" indent="0" algn="just"/>
            <a:r>
              <a:rPr lang="en" sz="2133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KANG  JEVIS</a:t>
            </a:r>
          </a:p>
          <a:p>
            <a:pPr marL="0" indent="0" algn="just"/>
            <a:r>
              <a:rPr lang="en" sz="2133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ABANG  BLESSING</a:t>
            </a:r>
          </a:p>
          <a:p>
            <a:pPr marL="0" indent="0" algn="just"/>
            <a:r>
              <a:rPr lang="en" sz="2133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VISEMIH JANICE</a:t>
            </a:r>
          </a:p>
          <a:p>
            <a:pPr marL="0" indent="0" algn="just"/>
            <a:endParaRPr lang="en" sz="2133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  <a:p>
            <a:pPr marL="0" indent="0" algn="just"/>
            <a:r>
              <a:rPr lang="en" sz="2133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Instructor : DR NKEMENI VALERY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9E8C-69B2-44CA-A15C-A096D55C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Secondary 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E10C-97CF-4B10-8F49-D931EF52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MINTRANS road sign handbook (Cameroon)</a:t>
            </a:r>
            <a:endParaRPr lang="en-US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news reports on road flooding and construction delays</a:t>
            </a:r>
            <a:endParaRPr lang="en-US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reports from Cameroon Meteorological Service</a:t>
            </a:r>
            <a:endParaRPr lang="en-US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safety dashboards from apps like  </a:t>
            </a:r>
            <a:r>
              <a:rPr lang="en-US" sz="2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Cameroon Road Safety App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613818" y="170442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cleaning</a:t>
            </a:r>
            <a:endParaRPr sz="5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966618" y="1030042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F657F9-A920-40F2-B349-63F48716C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86633"/>
              </p:ext>
            </p:extLst>
          </p:nvPr>
        </p:nvGraphicFramePr>
        <p:xfrm>
          <a:off x="1519311" y="1786596"/>
          <a:ext cx="9298744" cy="3857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808">
                  <a:extLst>
                    <a:ext uri="{9D8B030D-6E8A-4147-A177-3AD203B41FA5}">
                      <a16:colId xmlns:a16="http://schemas.microsoft.com/office/drawing/2014/main" val="1703639749"/>
                    </a:ext>
                  </a:extLst>
                </a:gridCol>
                <a:gridCol w="7568936">
                  <a:extLst>
                    <a:ext uri="{9D8B030D-6E8A-4147-A177-3AD203B41FA5}">
                      <a16:colId xmlns:a16="http://schemas.microsoft.com/office/drawing/2014/main" val="2220094727"/>
                    </a:ext>
                  </a:extLst>
                </a:gridCol>
              </a:tblGrid>
              <a:tr h="436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ahnschrift Light Condensed" panose="020B0502040204020203" pitchFamily="34" charset="0"/>
                        </a:rPr>
                        <a:t>Step</a:t>
                      </a:r>
                      <a:endParaRPr lang="en-US" sz="200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ahnschrift Light Condensed" panose="020B0502040204020203" pitchFamily="34" charset="0"/>
                        </a:rPr>
                        <a:t>Action Taken</a:t>
                      </a:r>
                      <a:endParaRPr lang="en-US" sz="2000" dirty="0">
                        <a:effectLst/>
                        <a:latin typeface="Bahnschrift Light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30311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Deduplication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Removed  duplicate survey responses (same IP + name or phone number)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673756"/>
                  </a:ext>
                </a:extLst>
              </a:tr>
              <a:tr h="436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Validation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Filtered out inconsistent answers (e.g., “I drive daily” + “I don’t drive”)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918250"/>
                  </a:ext>
                </a:extLst>
              </a:tr>
              <a:tr h="688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Grouped open responses like “bad roads”, “potholes”, “mud roads” into one tag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988312"/>
                  </a:ext>
                </a:extLst>
              </a:tr>
              <a:tr h="851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Text Normalization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Standardized regional expressions (e.g., “</a:t>
                      </a:r>
                      <a:r>
                        <a:rPr lang="en-US" sz="1800" dirty="0" err="1">
                          <a:effectLst/>
                        </a:rPr>
                        <a:t>benskin</a:t>
                      </a:r>
                      <a:r>
                        <a:rPr lang="en-US" sz="1800" dirty="0">
                          <a:effectLst/>
                        </a:rPr>
                        <a:t>” to “motorbike”, “gendarme stop” to “police checkpoint”)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830590"/>
                  </a:ext>
                </a:extLst>
              </a:tr>
              <a:tr h="909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Incomplete Removal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Discarded  survey responses with more than 60% blanks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952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613818" y="170442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User Reluctance Assessment</a:t>
            </a:r>
            <a:endParaRPr lang="en-US" sz="5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146572" y="2035153"/>
            <a:ext cx="7324091" cy="2563021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</a:rPr>
              <a:t>User reluctance is the hesitation or unwillingness of users to adopt or engage with a new system.</a:t>
            </a:r>
            <a:br>
              <a:rPr lang="en-US" sz="2200" b="1" dirty="0">
                <a:solidFill>
                  <a:schemeClr val="bg1"/>
                </a:solidFill>
              </a:rPr>
            </a:br>
            <a:br>
              <a:rPr lang="en-US" sz="22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In our road sign and road state mobile notification app, understanding user reluctance is key to designing a helpful and widely adopted solution.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2933" dirty="0">
              <a:solidFill>
                <a:schemeClr val="bg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966618" y="1030042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36BDFF-FADC-4C8D-93A0-5DCB1F17B27E}"/>
              </a:ext>
            </a:extLst>
          </p:cNvPr>
          <p:cNvSpPr txBox="1"/>
          <p:nvPr/>
        </p:nvSpPr>
        <p:spPr>
          <a:xfrm>
            <a:off x="787791" y="1301765"/>
            <a:ext cx="301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70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9E8C-69B2-44CA-A15C-A096D55C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Why It Matters for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E10C-97CF-4B10-8F49-D931EF5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Our app uses GPS tracking, real-time alerts, and notifications.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These features can raise concerns or discomfort among users—especially drivers who value privacy and simplicity.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If these concerns aren't addressed, users might avoid using the app entirely</a:t>
            </a:r>
          </a:p>
        </p:txBody>
      </p:sp>
    </p:spTree>
    <p:extLst>
      <p:ext uri="{BB962C8B-B14F-4D97-AF65-F5344CB8AC3E}">
        <p14:creationId xmlns:p14="http://schemas.microsoft.com/office/powerpoint/2010/main" val="208528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4BE-113C-41E4-8FA6-30B53BAE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Key Factors Causing User Reluctance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EB52-BDC2-4549-92B7-FA980D04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Privacy concerns: Users may not want constant location tracking.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Battery/data usage: Real-time updates may drain device resources.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Too many alerts: Frequent notifications while driving can be distracting.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Complex interface: A difficult-to-use interface discourages adoption.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Doubt in reliability: If data isn’t accurate, users won’t trust the app.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Integration issues: Users may want the app to work with apps they already use like Google Maps or Waze.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4BE-113C-41E4-8FA6-30B53BAE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Solutions to Reduce User Reluctance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EB52-BDC2-4549-92B7-FA980D04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Privacy control: Let users turn GPS tracking on/off when needed.</a:t>
            </a:r>
          </a:p>
          <a:p>
            <a:r>
              <a:rPr lang="en-US" dirty="0">
                <a:solidFill>
                  <a:schemeClr val="bg1"/>
                </a:solidFill>
              </a:rPr>
              <a:t>Lightweight design: Optimize app to use less battery and data.</a:t>
            </a:r>
          </a:p>
          <a:p>
            <a:r>
              <a:rPr lang="en-US" dirty="0">
                <a:solidFill>
                  <a:schemeClr val="bg1"/>
                </a:solidFill>
              </a:rPr>
              <a:t>Custom alerts: Allow users to choose what types of alerts they want.</a:t>
            </a:r>
          </a:p>
          <a:p>
            <a:r>
              <a:rPr lang="en-US" dirty="0">
                <a:solidFill>
                  <a:schemeClr val="bg1"/>
                </a:solidFill>
              </a:rPr>
              <a:t>Simple user interface: Easy to use while driving or quickly glancing.</a:t>
            </a:r>
          </a:p>
          <a:p>
            <a:r>
              <a:rPr lang="en-US" dirty="0">
                <a:solidFill>
                  <a:schemeClr val="bg1"/>
                </a:solidFill>
              </a:rPr>
              <a:t>Accurate data sourcing: Use crowdsourcing + official data to ensure reliability.</a:t>
            </a:r>
          </a:p>
          <a:p>
            <a:r>
              <a:rPr lang="en-US" dirty="0">
                <a:solidFill>
                  <a:schemeClr val="bg1"/>
                </a:solidFill>
              </a:rPr>
              <a:t>Navigation integration: Sync with users’ preferred mapping apps.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4BE-113C-41E4-8FA6-30B53BAE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19638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EB52-BDC2-4549-92B7-FA980D04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9"/>
            <a:ext cx="10515600" cy="745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For our mobile app the key requirement are;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3E6CB9-60A2-490C-B6B6-E832CCAF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15649"/>
              </p:ext>
            </p:extLst>
          </p:nvPr>
        </p:nvGraphicFramePr>
        <p:xfrm>
          <a:off x="1294228" y="1983545"/>
          <a:ext cx="9791114" cy="4509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557">
                  <a:extLst>
                    <a:ext uri="{9D8B030D-6E8A-4147-A177-3AD203B41FA5}">
                      <a16:colId xmlns:a16="http://schemas.microsoft.com/office/drawing/2014/main" val="1838979587"/>
                    </a:ext>
                  </a:extLst>
                </a:gridCol>
                <a:gridCol w="4895557">
                  <a:extLst>
                    <a:ext uri="{9D8B030D-6E8A-4147-A177-3AD203B41FA5}">
                      <a16:colId xmlns:a16="http://schemas.microsoft.com/office/drawing/2014/main" val="200944077"/>
                    </a:ext>
                  </a:extLst>
                </a:gridCol>
              </a:tblGrid>
              <a:tr h="54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69107"/>
                  </a:ext>
                </a:extLst>
              </a:tr>
              <a:tr h="577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Real-time voice alerts for hazards and road signs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Surveys, interviews, Revers engineering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87492"/>
                  </a:ext>
                </a:extLst>
              </a:tr>
              <a:tr h="6615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Low-bandwidth and battery-optimized mobile experience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Interview + survey analysis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457878"/>
                  </a:ext>
                </a:extLst>
              </a:tr>
              <a:tr h="462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Customizable notification settings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Survey (58%)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798258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Localized hazard reporting (motorcycle, checkpoints)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Interviews with riders + drivers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937333"/>
                  </a:ext>
                </a:extLst>
              </a:tr>
              <a:tr h="5454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Anonymous and fast crowdsourced reporting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Surveys + brainstorming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555057"/>
                  </a:ext>
                </a:extLst>
              </a:tr>
              <a:tr h="577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Road sign interpretation guide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Interview with rural drivers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267183"/>
                  </a:ext>
                </a:extLst>
              </a:tr>
              <a:tr h="5454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Integration with existing map apps (optional)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 Engineering (Waze)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68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7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551147" y="65495"/>
            <a:ext cx="3163495" cy="12287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br>
              <a:rPr lang="en" dirty="0"/>
            </a:br>
            <a:r>
              <a:rPr lang="en" dirty="0">
                <a:solidFill>
                  <a:schemeClr val="accent2"/>
                </a:solidFill>
                <a:latin typeface="Bahnschrift Light Condensed" panose="020B0502040204020203" pitchFamily="34" charset="0"/>
              </a:rPr>
              <a:t>Table of content</a:t>
            </a:r>
            <a:endParaRPr dirty="0">
              <a:solidFill>
                <a:schemeClr val="accent2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1030642" y="1294226"/>
            <a:ext cx="9562800" cy="42010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4628" indent="-457200">
              <a:buClr>
                <a:schemeClr val="accent2"/>
              </a:buClr>
              <a:buSzPct val="90000"/>
              <a:buFont typeface="+mj-lt"/>
              <a:buAutoNum type="arabicParenR"/>
            </a:pPr>
            <a:r>
              <a:rPr lang="en" sz="2000" dirty="0"/>
              <a:t>Stake holder identification</a:t>
            </a:r>
            <a:endParaRPr sz="2000" dirty="0"/>
          </a:p>
          <a:p>
            <a:pPr marL="664628" indent="-457200">
              <a:buClr>
                <a:schemeClr val="accent2"/>
              </a:buClr>
              <a:buSzPct val="80000"/>
              <a:buFont typeface="+mj-lt"/>
              <a:buAutoNum type="arabicParenR"/>
            </a:pPr>
            <a:r>
              <a:rPr lang="en" sz="2000" dirty="0"/>
              <a:t>Requirement gathering techniques (surveys, interviews, brainstorming, reverse engineering etc)</a:t>
            </a:r>
            <a:endParaRPr sz="2000" dirty="0"/>
          </a:p>
          <a:p>
            <a:pPr marL="664628" indent="-457200">
              <a:buClr>
                <a:schemeClr val="accent2"/>
              </a:buClr>
              <a:buSzPct val="90000"/>
              <a:buFont typeface="+mj-lt"/>
              <a:buAutoNum type="arabicParenR"/>
            </a:pPr>
            <a:r>
              <a:rPr lang="en" sz="2000" dirty="0"/>
              <a:t>Data gathering   </a:t>
            </a:r>
            <a:endParaRPr sz="2000" dirty="0"/>
          </a:p>
          <a:p>
            <a:pPr marL="664628" indent="-457200">
              <a:buClr>
                <a:schemeClr val="accent2"/>
              </a:buClr>
              <a:buSzPct val="90000"/>
              <a:buFont typeface="+mj-lt"/>
              <a:buAutoNum type="arabicParenR"/>
            </a:pPr>
            <a:r>
              <a:rPr lang="en" sz="2000" b="1" dirty="0">
                <a:uFill>
                  <a:noFill/>
                </a:uFill>
              </a:rPr>
              <a:t>Data cleaning</a:t>
            </a:r>
            <a:endParaRPr sz="2000" dirty="0"/>
          </a:p>
          <a:p>
            <a:pPr marL="664628" indent="-457200">
              <a:buClr>
                <a:schemeClr val="accent2"/>
              </a:buClr>
              <a:buSzPct val="90000"/>
              <a:buFont typeface="+mj-lt"/>
              <a:buAutoNum type="arabicParenR"/>
            </a:pPr>
            <a:r>
              <a:rPr lang="en" sz="2000" dirty="0"/>
              <a:t>User reluctance assesment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30642" y="523893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1265242" y="3915268"/>
            <a:ext cx="9093600" cy="17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sz="2667" dirty="0">
                <a:solidFill>
                  <a:schemeClr val="accent2"/>
                </a:solidFill>
                <a:latin typeface="Bahnschrift Light Condensed" panose="020B0502040204020203" pitchFamily="34" charset="0"/>
                <a:ea typeface="Montserrat ExtraBold"/>
                <a:cs typeface="Montserrat ExtraBold"/>
                <a:sym typeface="Montserrat ExtraBold"/>
              </a:rPr>
              <a:t>1. Stakeholder identification</a:t>
            </a:r>
          </a:p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sz="1533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identify the people directly and indirectly involved by understanding the Cameroonian road ecosystem </a:t>
            </a:r>
          </a:p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sz="1533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These are the key stakeholders ;</a:t>
            </a: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lang="en-US" sz="1533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ED410-960E-40BA-83F7-6A8C46F41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734905"/>
              </p:ext>
            </p:extLst>
          </p:nvPr>
        </p:nvGraphicFramePr>
        <p:xfrm>
          <a:off x="295422" y="0"/>
          <a:ext cx="11141612" cy="654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2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A9ED-429E-EC13-ADEE-FAA66438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5" y="512922"/>
            <a:ext cx="8270240" cy="706437"/>
          </a:xfrm>
        </p:spPr>
        <p:txBody>
          <a:bodyPr>
            <a:noAutofit/>
          </a:bodyPr>
          <a:lstStyle/>
          <a:p>
            <a:r>
              <a:rPr lang="en-CM" sz="44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 Techniques </a:t>
            </a:r>
            <a:endParaRPr lang="en-CM" sz="4400" b="1" dirty="0">
              <a:solidFill>
                <a:schemeClr val="bg1"/>
              </a:solidFill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18D2B-60F4-3873-FB18-6DB502908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150" y="1498758"/>
            <a:ext cx="9814560" cy="484632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CM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Gathering Authentic Needs from Road Users in Cameroon</a:t>
            </a:r>
            <a:endParaRPr lang="en-CM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CM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Surveys</a:t>
            </a:r>
            <a:endParaRPr lang="en-CM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via WhatsApp, SMS &amp; Facebook in major towns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CM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(Douala, Buea, Bamenda, etc.)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Tools: Google Forms 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CM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(English &amp; French)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friendly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effective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representations</a:t>
            </a:r>
            <a:endParaRPr lang="en-CM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M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5339F-FA63-C49A-9849-2FD437C6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34" y="3238305"/>
            <a:ext cx="3743847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2423-4E93-9E33-8C6F-A2BE822D0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098"/>
            <a:ext cx="9144000" cy="5720080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M" sz="3200" b="1" kern="1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Interviews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Semi-structured discussions with: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kern="100" dirty="0">
                <a:solidFill>
                  <a:schemeClr val="bg1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⮚</a:t>
            </a: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Taxi &amp; </a:t>
            </a:r>
            <a:r>
              <a:rPr lang="en-CM" sz="32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clando</a:t>
            </a: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drivers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kern="100" dirty="0">
                <a:solidFill>
                  <a:schemeClr val="bg1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⮚</a:t>
            </a: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Private car users and passengers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Locations: </a:t>
            </a:r>
            <a:r>
              <a:rPr lang="en-US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 </a:t>
            </a: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-CM" sz="32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Muea</a:t>
            </a: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Mile 17</a:t>
            </a:r>
            <a:r>
              <a:rPr lang="en-US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b="1" kern="1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Brainstorming Sessions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 my team members</a:t>
            </a:r>
            <a:b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Focus: issues face</a:t>
            </a:r>
            <a:r>
              <a:rPr lang="en-US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CM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road app usage</a:t>
            </a:r>
            <a:br>
              <a:rPr lang="en-CM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sz="3200" dirty="0"/>
          </a:p>
        </p:txBody>
      </p:sp>
    </p:spTree>
    <p:extLst>
      <p:ext uri="{BB962C8B-B14F-4D97-AF65-F5344CB8AC3E}">
        <p14:creationId xmlns:p14="http://schemas.microsoft.com/office/powerpoint/2010/main" val="35777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AF2B-DFD4-D061-A364-F5993358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Studied the user experience and feature set of the following apps :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Waze: Good crowdsourcing, but lacks local road knowledge in Cameroon.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Maps: Poor coverage for local incidents or temporary hazards. 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F13A7-ED2C-E4D3-DD89-990E9FC0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29" y="3232907"/>
            <a:ext cx="8528068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613818" y="170442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gathering</a:t>
            </a:r>
            <a:endParaRPr sz="5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3197109" y="1942820"/>
            <a:ext cx="7324091" cy="2563021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Shows data collected from;</a:t>
            </a:r>
            <a:b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b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A) Surveys</a:t>
            </a:r>
            <a:b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B) </a:t>
            </a:r>
            <a:r>
              <a:rPr lang="en-US" sz="2933" dirty="0" err="1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Inetviews</a:t>
            </a:r>
            <a:br>
              <a:rPr lang="en-US" sz="2933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2933" dirty="0">
              <a:solidFill>
                <a:schemeClr val="bg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966618" y="1030042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5210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DD4C-2761-4E34-8A88-2729DCF5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105508"/>
            <a:ext cx="10753578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gathered by Survey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5D41E9B-9459-4BDC-83AE-465AA7907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80325"/>
              </p:ext>
            </p:extLst>
          </p:nvPr>
        </p:nvGraphicFramePr>
        <p:xfrm>
          <a:off x="215705" y="809897"/>
          <a:ext cx="11760589" cy="583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080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8F16C-CF58-49F8-BE83-5E9ACA96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gathered from interviews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3DCE5-D3B1-415C-9359-D828B963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2753088"/>
            <a:ext cx="10515600" cy="211935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</a:t>
            </a:r>
            <a:r>
              <a:rPr lang="en-US" sz="22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naware of the meaning of certain signs 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Motorcyclist avoid using phone while riding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Smart phone literacy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791</Words>
  <Application>Microsoft Office PowerPoint</Application>
  <PresentationFormat>Widescreen</PresentationFormat>
  <Paragraphs>111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Bahnschrift Light Condensed</vt:lpstr>
      <vt:lpstr>Bahnschrift SemiBold</vt:lpstr>
      <vt:lpstr>Calibri</vt:lpstr>
      <vt:lpstr>Calibri Light</vt:lpstr>
      <vt:lpstr>Calisto MT</vt:lpstr>
      <vt:lpstr>Courier New</vt:lpstr>
      <vt:lpstr>Montserrat</vt:lpstr>
      <vt:lpstr>Montserrat ExtraBold</vt:lpstr>
      <vt:lpstr>Montserrat ExtraLight</vt:lpstr>
      <vt:lpstr>Segoe UI Symbol</vt:lpstr>
      <vt:lpstr>Symbol</vt:lpstr>
      <vt:lpstr>Times New Roman</vt:lpstr>
      <vt:lpstr>Wingdings</vt:lpstr>
      <vt:lpstr>Office Theme</vt:lpstr>
      <vt:lpstr>Requirement Engineering process</vt:lpstr>
      <vt:lpstr> Table of content</vt:lpstr>
      <vt:lpstr>PowerPoint Presentation</vt:lpstr>
      <vt:lpstr>Requirement Gathering Techniques </vt:lpstr>
      <vt:lpstr>Field Interviews Semi-structured discussions with: ⮚ Taxi &amp; clando drivers ⮚ Private car users and passengers Locations: Areas like Muea, Mile 17.  Brainstorming Sessions With  my team members Focus: issues faced, road app usage </vt:lpstr>
      <vt:lpstr>PowerPoint Presentation</vt:lpstr>
      <vt:lpstr>Data gathering</vt:lpstr>
      <vt:lpstr>Data gathered by Survey</vt:lpstr>
      <vt:lpstr>Data gathered from interviews</vt:lpstr>
      <vt:lpstr>Secondary Data Sources</vt:lpstr>
      <vt:lpstr>Data cleaning</vt:lpstr>
      <vt:lpstr>User Reluctance Assessment</vt:lpstr>
      <vt:lpstr>Why It Matters for Our App</vt:lpstr>
      <vt:lpstr>Key Factors Causing User Reluctance</vt:lpstr>
      <vt:lpstr>Solutions to Reduce User Reluctance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GATTI</dc:creator>
  <cp:lastModifiedBy>GATTI</cp:lastModifiedBy>
  <cp:revision>30</cp:revision>
  <dcterms:created xsi:type="dcterms:W3CDTF">2025-04-22T09:46:21Z</dcterms:created>
  <dcterms:modified xsi:type="dcterms:W3CDTF">2025-04-22T15:35:41Z</dcterms:modified>
</cp:coreProperties>
</file>