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3" autoAdjust="0"/>
    <p:restoredTop sz="94660"/>
  </p:normalViewPr>
  <p:slideViewPr>
    <p:cSldViewPr snapToGrid="0">
      <p:cViewPr>
        <p:scale>
          <a:sx n="66" d="100"/>
          <a:sy n="66" d="100"/>
        </p:scale>
        <p:origin x="2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44D9D-4528-EAE5-FF0A-8FCB82B0F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02C6E1-5987-51D8-DB1C-C350E7DC3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BB3465-C62C-4579-EFB8-2DC12959D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698DC-6108-D6EE-5D19-DE598293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82BDAD-8C04-351E-D312-313F37B0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78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B3074-4002-A72E-23F0-180FD296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F1E6-C955-FA7C-2B16-D5A59C41E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6EA5E-9453-C46B-5537-760DABA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20357-4FE9-C1AD-98BD-1986CF8C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75A3DF-94A3-B4A3-9E2F-41F80E0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787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FAB899-F7F3-3AEA-D5C2-FB5983A69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E25003-1B9D-585B-A990-3D939620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04904-52D8-B83E-1C7E-24301D1EC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BA646-A972-FAE3-41C0-1A6190BA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3527B-4CF9-6D20-A277-2397AFA2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59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9D220-1991-6196-3EF7-96D3FCBC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EC81BF-E813-67F9-D3FE-AF719DFB7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F94990-CBBE-B34A-65D2-D610BEFE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78EC-3D71-C9F6-EBDD-57DED103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91D86-DD27-C5DC-7186-2682935D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40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9155-C851-2988-693C-24B934DF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3EEE59-E33E-76E6-271F-1906C6279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AF3107-E842-8F1E-3090-14215502C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8F05A1-9F9D-6D5F-844A-FF860D80D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00F43-CA97-69AC-C097-BC2CD9996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00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633A4-CD68-F531-7226-8A1E7895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5F32C-C7F5-1DB6-C795-C5331AAB8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ACCBDB-445B-374B-441C-51FCBA998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F3E326-EF7C-910E-EF3E-FEF9B651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72635-3F9F-DD36-51E6-0F12F76F1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A1A3A0-9B76-F963-491E-CBAED421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9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3D7DA-F567-784D-E4F4-B89F14BB4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AE8BF8-532A-83E4-EBCD-443165E4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D6A1F-7E35-6059-8123-1631215F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BADB0-8FB3-4A43-0F76-28DED9634A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19DE90-F414-3208-BB7A-D9F2A9654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6A5C8B-57D5-8D51-1533-CEE7BD17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925A7D-A5F6-C5CA-B1C4-559DC169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379764-39ED-08B0-81DD-629D0011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82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DA2359-6DE1-0031-8F43-039C87C0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9E392B-2450-991D-6C7A-8963AD74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6083B-6C7C-50A4-AC1C-295972EE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8404E9-BDB7-1F48-B955-58A1CFB6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53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172796-4776-2D92-CD05-6EEFBE94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65A519A-2351-2611-FB4F-F5D2893B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B4940D-57E9-EB2D-2773-A8D6FF8C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4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D90CD-79E9-84C4-3DDB-0FDAB43F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A1626-7E96-C5AF-F7BF-AE9B25D4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499516-2F8B-CA0F-FC0A-E883F42B6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F0A74-24DF-62EE-9F00-B6820E2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10FEC-04A0-7066-E65B-B14588BB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EB1F26-E961-BF91-D45A-250816FF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7E07A-8F77-0F03-6090-CD60DD21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A1B1AC-6081-E163-3EC1-0024AD6A9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CF2A46-E3E1-E0B7-C203-62DDCFCF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4D390C-F1D1-53A5-EC07-EE66CA98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9B9513-4178-5A17-CA77-5928F9BD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24ADB5-07A3-14DB-66FD-E3420F6D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81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441C0D-B457-5853-732F-6A55F78E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E16F9-50F0-50D3-5478-5E848063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DED1C9-294D-B210-4665-43D3B0354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2D768-B4B8-4E06-9117-C9DBE79393A8}" type="datetimeFigureOut">
              <a:rPr lang="zh-CN" altLang="en-US" smtClean="0"/>
              <a:t>2025/2/6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4E1AB5-0E10-C2FC-5560-83A176DD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EC2AA-3356-FB43-F1B9-36EF0AE185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C7463-0519-45CD-BB6B-F7A118853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9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FB1ED7-78F4-4AB9-EC7A-7A4A1F706472}"/>
              </a:ext>
            </a:extLst>
          </p:cNvPr>
          <p:cNvGrpSpPr/>
          <p:nvPr/>
        </p:nvGrpSpPr>
        <p:grpSpPr>
          <a:xfrm>
            <a:off x="652623" y="288939"/>
            <a:ext cx="8471009" cy="7963752"/>
            <a:chOff x="652623" y="288939"/>
            <a:chExt cx="8471009" cy="796375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819C16D4-27D6-66B3-3E88-0CAE7A10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623" y="288939"/>
              <a:ext cx="2160000" cy="3033333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6713BA1-FC1C-5719-C35D-356070B56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63632" y="483679"/>
              <a:ext cx="2160000" cy="266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D0F686B-1E29-74C2-7596-DD0ED6686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50090" y="3049806"/>
              <a:ext cx="2160000" cy="231428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86AF943-A7A7-BC9C-3119-527DCC7199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30763" y="471098"/>
              <a:ext cx="2160000" cy="2578708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F8F9E2B-B4ED-CB0C-2F18-8DE77246E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2327" y="2891837"/>
              <a:ext cx="2160000" cy="2380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1300CF4-6DF2-F1C2-1067-AD7E42247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17221" y="2805480"/>
              <a:ext cx="2160000" cy="238597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93D775D-EB6D-2D2C-BB26-68C7EF98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50348" y="4896241"/>
              <a:ext cx="2160000" cy="276666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DFA6ED3-F3A0-B15A-7741-0A9D29A60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70763" y="2135374"/>
              <a:ext cx="2160000" cy="27135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BD724E23-9B75-8EDA-10D0-04AAE3B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691693" y="288939"/>
              <a:ext cx="2160000" cy="165218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21A32CF-107B-342D-5A95-6F70DB874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228369" y="5191450"/>
              <a:ext cx="2160000" cy="3061241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  <a:reflection stA="45000" endPos="4000" dist="50800" dir="5400000" sy="-100000" algn="bl" rotWithShape="0"/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55776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 林</dc:creator>
  <cp:lastModifiedBy>小 林</cp:lastModifiedBy>
  <cp:revision>2</cp:revision>
  <dcterms:created xsi:type="dcterms:W3CDTF">2025-02-05T06:39:32Z</dcterms:created>
  <dcterms:modified xsi:type="dcterms:W3CDTF">2025-02-06T08:45:04Z</dcterms:modified>
</cp:coreProperties>
</file>