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>
        <p:scale>
          <a:sx n="66" d="100"/>
          <a:sy n="66" d="100"/>
        </p:scale>
        <p:origin x="126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4D9D-4528-EAE5-FF0A-8FCB82B0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2C6E1-5987-51D8-DB1C-C350E7DC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B3465-C62C-4579-EFB8-2DC12959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698DC-6108-D6EE-5D19-DE598293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2BDAD-8C04-351E-D312-313F37B0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8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3074-4002-A72E-23F0-180FD296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F1E6-C955-FA7C-2B16-D5A59C41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EA5E-9453-C46B-5537-760DABA3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20357-4FE9-C1AD-98BD-1986CF8C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5A3DF-94A3-B4A3-9E2F-41F80E0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AB899-F7F3-3AEA-D5C2-FB5983A6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25003-1B9D-585B-A990-3D939620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4904-52D8-B83E-1C7E-24301D1E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A646-A972-FAE3-41C0-1A6190BA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3527B-4CF9-6D20-A277-2397AFA2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D220-1991-6196-3EF7-96D3FCBC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C81BF-E813-67F9-D3FE-AF719DFB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94990-CBBE-B34A-65D2-D610BEFE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278EC-3D71-C9F6-EBDD-57DED103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91D86-DD27-C5DC-7186-2682935D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0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9155-C851-2988-693C-24B934DF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EEE59-E33E-76E6-271F-1906C627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F3107-E842-8F1E-3090-14215502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F05A1-9F9D-6D5F-844A-FF860D80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00F43-CA97-69AC-C097-BC2CD99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0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33A4-CD68-F531-7226-8A1E789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5F32C-C7F5-1DB6-C795-C5331AAB8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CCBDB-445B-374B-441C-51FCBA99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3E326-EF7C-910E-EF3E-FEF9B651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72635-3F9F-DD36-51E6-0F12F76F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1A3A0-9B76-F963-491E-CBAED42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9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3D7DA-F567-784D-E4F4-B89F14BB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E8BF8-532A-83E4-EBCD-443165E4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D6A1F-7E35-6059-8123-1631215F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BADB0-8FB3-4A43-0F76-28DED9634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19DE90-F414-3208-BB7A-D9F2A965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A5C8B-57D5-8D51-1533-CEE7BD17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925A7D-A5F6-C5CA-B1C4-559DC16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79764-39ED-08B0-81DD-629D0011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A2359-6DE1-0031-8F43-039C87C0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E392B-2450-991D-6C7A-8963AD7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6083B-6C7C-50A4-AC1C-295972EE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404E9-BDB7-1F48-B955-58A1CFB6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72796-4776-2D92-CD05-6EEFBE94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A519A-2351-2611-FB4F-F5D2893B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4940D-57E9-EB2D-2773-A8D6FF8C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4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90CD-79E9-84C4-3DDB-0FDAB43F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A1626-7E96-C5AF-F7BF-AE9B25D4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9516-2F8B-CA0F-FC0A-E883F42B6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F0A74-24DF-62EE-9F00-B6820E2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10FEC-04A0-7066-E65B-B14588BB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B1F26-E961-BF91-D45A-250816F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E07A-8F77-0F03-6090-CD60DD21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1B1AC-6081-E163-3EC1-0024AD6A9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F2A46-E3E1-E0B7-C203-62DDCFCF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D390C-F1D1-53A5-EC07-EE66CA98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B9513-4178-5A17-CA77-5928F9B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4ADB5-07A3-14DB-66FD-E3420F6D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41C0D-B457-5853-732F-6A55F78E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E16F9-50F0-50D3-5478-5E848063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ED1C9-294D-B210-4665-43D3B035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D768-B4B8-4E06-9117-C9DBE79393A8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E1AB5-0E10-C2FC-5560-83A176DD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EC2AA-3356-FB43-F1B9-36EF0AE18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9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5E9948A-1F9E-7236-C6C1-1EB01CC41CDA}"/>
              </a:ext>
            </a:extLst>
          </p:cNvPr>
          <p:cNvGrpSpPr/>
          <p:nvPr/>
        </p:nvGrpSpPr>
        <p:grpSpPr>
          <a:xfrm>
            <a:off x="130833" y="132761"/>
            <a:ext cx="14430020" cy="9881790"/>
            <a:chOff x="130833" y="132761"/>
            <a:chExt cx="14430020" cy="988179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E705597-DD51-A92E-609C-7F68AA2A904E}"/>
                </a:ext>
              </a:extLst>
            </p:cNvPr>
            <p:cNvGrpSpPr/>
            <p:nvPr/>
          </p:nvGrpSpPr>
          <p:grpSpPr>
            <a:xfrm>
              <a:off x="3063338" y="132761"/>
              <a:ext cx="2700000" cy="9856086"/>
              <a:chOff x="3277932" y="218690"/>
              <a:chExt cx="2700000" cy="985608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1300CF4-6DF2-F1C2-1067-AD7E42247F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77932" y="2849616"/>
                <a:ext cx="2700000" cy="298246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221A32CF-107B-342D-5A95-6F70DB8745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7932" y="6248225"/>
                <a:ext cx="2700000" cy="382655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C20B93D-D0EC-3DAB-4A87-165BA75C8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932" y="218690"/>
                <a:ext cx="2700000" cy="22443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82407A8-5D33-6294-0BA7-6CC835D91B55}"/>
                </a:ext>
              </a:extLst>
            </p:cNvPr>
            <p:cNvGrpSpPr/>
            <p:nvPr/>
          </p:nvGrpSpPr>
          <p:grpSpPr>
            <a:xfrm>
              <a:off x="11860853" y="132761"/>
              <a:ext cx="2700000" cy="9821125"/>
              <a:chOff x="11860853" y="233199"/>
              <a:chExt cx="2700000" cy="982112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8D0F686B-1E29-74C2-7596-DD0ED6686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0853" y="4461468"/>
                <a:ext cx="2700000" cy="289285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BD724E23-9B75-8EDA-10D0-04AAE3B865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60853" y="2086642"/>
                <a:ext cx="2700000" cy="206523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CE2C2A9-5C0B-DA46-56E0-605233C11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0853" y="233199"/>
                <a:ext cx="2700000" cy="160183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F1D294E-265E-45A8-E722-894E95D5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60853" y="7770990"/>
                <a:ext cx="2700000" cy="228333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95751A8-3963-5E06-C04E-B8C077E9F724}"/>
                </a:ext>
              </a:extLst>
            </p:cNvPr>
            <p:cNvGrpSpPr/>
            <p:nvPr/>
          </p:nvGrpSpPr>
          <p:grpSpPr>
            <a:xfrm>
              <a:off x="8928348" y="132761"/>
              <a:ext cx="2700000" cy="9881790"/>
              <a:chOff x="9001125" y="172534"/>
              <a:chExt cx="2700000" cy="988179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16713BA1-FC1C-5719-C35D-356070B56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1125" y="172534"/>
                <a:ext cx="2700000" cy="3325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F93D775D-EB6D-2D2C-BB26-68C7EF987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1125" y="3676409"/>
                <a:ext cx="2700000" cy="345833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1DBB3403-9200-6B60-C21D-D1E65FF08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125" y="7354324"/>
                <a:ext cx="2700000" cy="2700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F03CA43-30E7-F48C-2CFD-ED97483F7FFA}"/>
                </a:ext>
              </a:extLst>
            </p:cNvPr>
            <p:cNvGrpSpPr/>
            <p:nvPr/>
          </p:nvGrpSpPr>
          <p:grpSpPr>
            <a:xfrm>
              <a:off x="130833" y="132761"/>
              <a:ext cx="2700000" cy="9817995"/>
              <a:chOff x="421119" y="132761"/>
              <a:chExt cx="2700000" cy="9817995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819C16D4-27D6-66B3-3E88-0CAE7A101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1119" y="132761"/>
                <a:ext cx="2700000" cy="3791666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6F8F9E2B-B4ED-CB0C-2F18-8DE77246E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1119" y="4151875"/>
                <a:ext cx="2700000" cy="29750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AE6327C2-7246-F762-4043-1BDDE5C9B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1119" y="7325296"/>
                <a:ext cx="2700000" cy="262546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7F1F8D8-EFBD-89B1-CC2F-5B6DED64437B}"/>
                </a:ext>
              </a:extLst>
            </p:cNvPr>
            <p:cNvGrpSpPr/>
            <p:nvPr/>
          </p:nvGrpSpPr>
          <p:grpSpPr>
            <a:xfrm>
              <a:off x="5995843" y="132761"/>
              <a:ext cx="2700000" cy="9870714"/>
              <a:chOff x="6119642" y="210668"/>
              <a:chExt cx="2700000" cy="9870714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C86AF943-A7A7-BC9C-3119-527DCC719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19642" y="210668"/>
                <a:ext cx="2700000" cy="322338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FDFA6ED3-F3A0-B15A-7741-0A9D29A60F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19642" y="6689507"/>
                <a:ext cx="2700000" cy="3391875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599AC5B-3386-EABD-B9A8-10CC1A3A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95843" y="3803963"/>
              <a:ext cx="2700000" cy="235833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5776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43872C-745E-9BDC-1F83-2B173756A34B}"/>
              </a:ext>
            </a:extLst>
          </p:cNvPr>
          <p:cNvSpPr/>
          <p:nvPr/>
        </p:nvSpPr>
        <p:spPr>
          <a:xfrm>
            <a:off x="3179981" y="2967335"/>
            <a:ext cx="58320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V-Control Sample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008BE45-8EC0-F223-9EAE-5C90A82FB945}"/>
              </a:ext>
            </a:extLst>
          </p:cNvPr>
          <p:cNvSpPr/>
          <p:nvPr/>
        </p:nvSpPr>
        <p:spPr>
          <a:xfrm>
            <a:off x="3179981" y="489606"/>
            <a:ext cx="35141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781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V-Control </a:t>
            </a:r>
          </a:p>
          <a:p>
            <a:pPr algn="ctr"/>
            <a:r>
              <a:rPr lang="en-US" altLang="zh-CN" sz="5400" b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FF781B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Samples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781B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375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 林</dc:creator>
  <cp:lastModifiedBy>小 林</cp:lastModifiedBy>
  <cp:revision>6</cp:revision>
  <dcterms:created xsi:type="dcterms:W3CDTF">2025-02-05T06:39:32Z</dcterms:created>
  <dcterms:modified xsi:type="dcterms:W3CDTF">2025-02-08T01:56:02Z</dcterms:modified>
</cp:coreProperties>
</file>