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9"/>
  </p:notesMasterIdLst>
  <p:sldIdLst>
    <p:sldId id="256" r:id="rId2"/>
    <p:sldId id="260" r:id="rId3"/>
    <p:sldId id="261" r:id="rId4"/>
    <p:sldId id="296" r:id="rId5"/>
    <p:sldId id="262" r:id="rId6"/>
    <p:sldId id="263" r:id="rId7"/>
    <p:sldId id="265" r:id="rId8"/>
  </p:sldIdLst>
  <p:sldSz cx="9144000" cy="5143500" type="screen16x9"/>
  <p:notesSz cx="6858000" cy="9144000"/>
  <p:embeddedFontLst>
    <p:embeddedFont>
      <p:font typeface="Arimo" panose="020B0604020202020204" charset="0"/>
      <p:regular r:id="rId10"/>
      <p:bold r:id="rId11"/>
      <p:italic r:id="rId12"/>
      <p:boldItalic r:id="rId13"/>
    </p:embeddedFont>
    <p:embeddedFont>
      <p:font typeface="Nunito Light" pitchFamily="2" charset="-52"/>
      <p:regular r:id="rId14"/>
      <p:italic r:id="rId15"/>
    </p:embeddedFont>
    <p:embeddedFont>
      <p:font typeface="Press Start 2P" panose="020B0604020202020204" charset="0"/>
      <p:regular r:id="rId16"/>
    </p:embeddedFont>
    <p:embeddedFont>
      <p:font typeface="Raleway" pitchFamily="2" charset="-52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6197D3-4E93-476A-BD74-4A7BDE79A86E}">
  <a:tblStyle styleId="{116197D3-4E93-476A-BD74-4A7BDE79A8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64BB72-1401-4807-B278-4FB353F9B8C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9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7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1e7cd982bd3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1e7cd982bd3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1e7cd982bd3_2_219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1e7cd982bd3_2_219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1e7cd982bd3_2_219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1e7cd982bd3_2_219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7622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28115bb3772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28115bb3772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28115bb3772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28115bb3772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1e7cd982bd3_2_22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1e7cd982bd3_2_22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142550" y="1570350"/>
            <a:ext cx="6858900" cy="161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0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142550" y="3092550"/>
            <a:ext cx="68589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474950" y="-375"/>
            <a:ext cx="238275" cy="940500"/>
            <a:chOff x="474950" y="-375"/>
            <a:chExt cx="238275" cy="940500"/>
          </a:xfrm>
        </p:grpSpPr>
        <p:cxnSp>
          <p:nvCxnSpPr>
            <p:cNvPr id="14" name="Google Shape;14;p2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6" name="Google Shape;16;p2"/>
          <p:cNvCxnSpPr/>
          <p:nvPr/>
        </p:nvCxnSpPr>
        <p:spPr>
          <a:xfrm>
            <a:off x="4572000" y="-12850"/>
            <a:ext cx="0" cy="497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" name="Google Shape;17;p2"/>
          <p:cNvGrpSpPr/>
          <p:nvPr/>
        </p:nvGrpSpPr>
        <p:grpSpPr>
          <a:xfrm>
            <a:off x="359296" y="1808220"/>
            <a:ext cx="369304" cy="554077"/>
            <a:chOff x="3119125" y="3168075"/>
            <a:chExt cx="419425" cy="629275"/>
          </a:xfrm>
        </p:grpSpPr>
        <p:sp>
          <p:nvSpPr>
            <p:cNvPr id="18" name="Google Shape;18;p2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 flipH="1">
            <a:off x="7923500" y="-375"/>
            <a:ext cx="238275" cy="785223"/>
            <a:chOff x="474950" y="-375"/>
            <a:chExt cx="238275" cy="940500"/>
          </a:xfrm>
        </p:grpSpPr>
        <p:cxnSp>
          <p:nvCxnSpPr>
            <p:cNvPr id="30" name="Google Shape;30;p2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2" name="Google Shape;32;p2"/>
          <p:cNvGrpSpPr/>
          <p:nvPr/>
        </p:nvGrpSpPr>
        <p:grpSpPr>
          <a:xfrm flipH="1">
            <a:off x="8415446" y="1808220"/>
            <a:ext cx="369304" cy="554077"/>
            <a:chOff x="3119125" y="3168075"/>
            <a:chExt cx="419425" cy="629275"/>
          </a:xfrm>
        </p:grpSpPr>
        <p:sp>
          <p:nvSpPr>
            <p:cNvPr id="33" name="Google Shape;33;p2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5" name="Google Shape;54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25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25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7717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548" name="Google Shape;548;p25"/>
          <p:cNvSpPr txBox="1">
            <a:spLocks noGrp="1"/>
          </p:cNvSpPr>
          <p:nvPr>
            <p:ph type="subTitle" idx="1"/>
          </p:nvPr>
        </p:nvSpPr>
        <p:spPr>
          <a:xfrm>
            <a:off x="713254" y="1511725"/>
            <a:ext cx="3425400" cy="65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49" name="Google Shape;549;p25"/>
          <p:cNvSpPr txBox="1">
            <a:spLocks noGrp="1"/>
          </p:cNvSpPr>
          <p:nvPr>
            <p:ph type="subTitle" idx="2"/>
          </p:nvPr>
        </p:nvSpPr>
        <p:spPr>
          <a:xfrm>
            <a:off x="713404" y="2730750"/>
            <a:ext cx="3425100" cy="65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0" name="Google Shape;550;p25"/>
          <p:cNvSpPr txBox="1">
            <a:spLocks noGrp="1"/>
          </p:cNvSpPr>
          <p:nvPr>
            <p:ph type="subTitle" idx="3"/>
          </p:nvPr>
        </p:nvSpPr>
        <p:spPr>
          <a:xfrm>
            <a:off x="5005046" y="2730750"/>
            <a:ext cx="3425700" cy="65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1" name="Google Shape;551;p25"/>
          <p:cNvSpPr txBox="1">
            <a:spLocks noGrp="1"/>
          </p:cNvSpPr>
          <p:nvPr>
            <p:ph type="subTitle" idx="4"/>
          </p:nvPr>
        </p:nvSpPr>
        <p:spPr>
          <a:xfrm>
            <a:off x="5005046" y="1511725"/>
            <a:ext cx="3425700" cy="65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2" name="Google Shape;552;p25"/>
          <p:cNvSpPr txBox="1">
            <a:spLocks noGrp="1"/>
          </p:cNvSpPr>
          <p:nvPr>
            <p:ph type="subTitle" idx="5"/>
          </p:nvPr>
        </p:nvSpPr>
        <p:spPr>
          <a:xfrm>
            <a:off x="713254" y="3949775"/>
            <a:ext cx="3425400" cy="65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3" name="Google Shape;553;p25"/>
          <p:cNvSpPr txBox="1">
            <a:spLocks noGrp="1"/>
          </p:cNvSpPr>
          <p:nvPr>
            <p:ph type="subTitle" idx="6"/>
          </p:nvPr>
        </p:nvSpPr>
        <p:spPr>
          <a:xfrm>
            <a:off x="5005046" y="3949775"/>
            <a:ext cx="3425700" cy="65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4" name="Google Shape;554;p25"/>
          <p:cNvSpPr txBox="1">
            <a:spLocks noGrp="1"/>
          </p:cNvSpPr>
          <p:nvPr>
            <p:ph type="subTitle" idx="7"/>
          </p:nvPr>
        </p:nvSpPr>
        <p:spPr>
          <a:xfrm>
            <a:off x="713254" y="1117050"/>
            <a:ext cx="34254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55" name="Google Shape;555;p25"/>
          <p:cNvSpPr txBox="1">
            <a:spLocks noGrp="1"/>
          </p:cNvSpPr>
          <p:nvPr>
            <p:ph type="subTitle" idx="8"/>
          </p:nvPr>
        </p:nvSpPr>
        <p:spPr>
          <a:xfrm>
            <a:off x="713404" y="2335925"/>
            <a:ext cx="34251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56" name="Google Shape;556;p25"/>
          <p:cNvSpPr txBox="1">
            <a:spLocks noGrp="1"/>
          </p:cNvSpPr>
          <p:nvPr>
            <p:ph type="subTitle" idx="9"/>
          </p:nvPr>
        </p:nvSpPr>
        <p:spPr>
          <a:xfrm>
            <a:off x="5005046" y="2335925"/>
            <a:ext cx="34257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57" name="Google Shape;557;p25"/>
          <p:cNvSpPr txBox="1">
            <a:spLocks noGrp="1"/>
          </p:cNvSpPr>
          <p:nvPr>
            <p:ph type="subTitle" idx="13"/>
          </p:nvPr>
        </p:nvSpPr>
        <p:spPr>
          <a:xfrm>
            <a:off x="5005046" y="1117050"/>
            <a:ext cx="34257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58" name="Google Shape;558;p25"/>
          <p:cNvSpPr txBox="1">
            <a:spLocks noGrp="1"/>
          </p:cNvSpPr>
          <p:nvPr>
            <p:ph type="subTitle" idx="14"/>
          </p:nvPr>
        </p:nvSpPr>
        <p:spPr>
          <a:xfrm>
            <a:off x="713254" y="3554800"/>
            <a:ext cx="34254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59" name="Google Shape;559;p25"/>
          <p:cNvSpPr txBox="1">
            <a:spLocks noGrp="1"/>
          </p:cNvSpPr>
          <p:nvPr>
            <p:ph type="subTitle" idx="15"/>
          </p:nvPr>
        </p:nvSpPr>
        <p:spPr>
          <a:xfrm>
            <a:off x="5005196" y="3554800"/>
            <a:ext cx="34254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cxnSp>
        <p:nvCxnSpPr>
          <p:cNvPr id="560" name="Google Shape;560;p25"/>
          <p:cNvCxnSpPr/>
          <p:nvPr/>
        </p:nvCxnSpPr>
        <p:spPr>
          <a:xfrm>
            <a:off x="368650" y="-375"/>
            <a:ext cx="0" cy="206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1" name="Google Shape;561;p25"/>
          <p:cNvSpPr/>
          <p:nvPr/>
        </p:nvSpPr>
        <p:spPr>
          <a:xfrm>
            <a:off x="65300" y="2153149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62" name="Google Shape;562;p25"/>
          <p:cNvCxnSpPr/>
          <p:nvPr/>
        </p:nvCxnSpPr>
        <p:spPr>
          <a:xfrm rot="10800000">
            <a:off x="4572000" y="4733100"/>
            <a:ext cx="0" cy="410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" name="Google Shape;593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p27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5" name="Google Shape;595;p27"/>
          <p:cNvGrpSpPr/>
          <p:nvPr/>
        </p:nvGrpSpPr>
        <p:grpSpPr>
          <a:xfrm>
            <a:off x="627350" y="-375"/>
            <a:ext cx="238275" cy="1523704"/>
            <a:chOff x="474950" y="-375"/>
            <a:chExt cx="238275" cy="940500"/>
          </a:xfrm>
        </p:grpSpPr>
        <p:cxnSp>
          <p:nvCxnSpPr>
            <p:cNvPr id="596" name="Google Shape;596;p27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7" name="Google Shape;597;p27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98" name="Google Shape;598;p27"/>
          <p:cNvCxnSpPr/>
          <p:nvPr/>
        </p:nvCxnSpPr>
        <p:spPr>
          <a:xfrm>
            <a:off x="7790475" y="-375"/>
            <a:ext cx="0" cy="81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99" name="Google Shape;599;p27"/>
          <p:cNvGrpSpPr/>
          <p:nvPr/>
        </p:nvGrpSpPr>
        <p:grpSpPr>
          <a:xfrm>
            <a:off x="7464599" y="926493"/>
            <a:ext cx="651756" cy="651514"/>
            <a:chOff x="2814625" y="1652725"/>
            <a:chExt cx="2428300" cy="2427400"/>
          </a:xfrm>
        </p:grpSpPr>
        <p:sp>
          <p:nvSpPr>
            <p:cNvPr id="600" name="Google Shape;600;p27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7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7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7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7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7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7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7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7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7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7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7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7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7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7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7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7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8" name="Google Shape;618;p27"/>
          <p:cNvGrpSpPr/>
          <p:nvPr/>
        </p:nvGrpSpPr>
        <p:grpSpPr>
          <a:xfrm>
            <a:off x="789414" y="806295"/>
            <a:ext cx="369304" cy="554077"/>
            <a:chOff x="3119125" y="3168075"/>
            <a:chExt cx="419425" cy="629275"/>
          </a:xfrm>
        </p:grpSpPr>
        <p:sp>
          <p:nvSpPr>
            <p:cNvPr id="619" name="Google Shape;619;p27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7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7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7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7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7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7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7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7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7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7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27"/>
          <p:cNvGrpSpPr/>
          <p:nvPr/>
        </p:nvGrpSpPr>
        <p:grpSpPr>
          <a:xfrm rot="10800000" flipH="1">
            <a:off x="409871" y="1638626"/>
            <a:ext cx="455742" cy="385444"/>
            <a:chOff x="4052875" y="1592600"/>
            <a:chExt cx="737925" cy="624200"/>
          </a:xfrm>
        </p:grpSpPr>
        <p:sp>
          <p:nvSpPr>
            <p:cNvPr id="631" name="Google Shape;631;p27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7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7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7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7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7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7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7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7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7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7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7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7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7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7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7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7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" name="Google Shape;648;p27"/>
          <p:cNvGrpSpPr/>
          <p:nvPr/>
        </p:nvGrpSpPr>
        <p:grpSpPr>
          <a:xfrm rot="10800000">
            <a:off x="7552200" y="3795575"/>
            <a:ext cx="238275" cy="1347925"/>
            <a:chOff x="474950" y="-375"/>
            <a:chExt cx="238275" cy="940500"/>
          </a:xfrm>
        </p:grpSpPr>
        <p:cxnSp>
          <p:nvCxnSpPr>
            <p:cNvPr id="649" name="Google Shape;649;p27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0" name="Google Shape;650;p27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3_1"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2" name="Google Shape;652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p28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4" name="Google Shape;654;p28"/>
          <p:cNvCxnSpPr/>
          <p:nvPr/>
        </p:nvCxnSpPr>
        <p:spPr>
          <a:xfrm>
            <a:off x="673450" y="-375"/>
            <a:ext cx="0" cy="206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55" name="Google Shape;655;p28"/>
          <p:cNvGrpSpPr/>
          <p:nvPr/>
        </p:nvGrpSpPr>
        <p:grpSpPr>
          <a:xfrm>
            <a:off x="347574" y="2162143"/>
            <a:ext cx="651756" cy="651514"/>
            <a:chOff x="2814625" y="1652725"/>
            <a:chExt cx="2428300" cy="2427400"/>
          </a:xfrm>
        </p:grpSpPr>
        <p:sp>
          <p:nvSpPr>
            <p:cNvPr id="656" name="Google Shape;656;p28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8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8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8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8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8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8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8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8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8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8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8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8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8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8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8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74" name="Google Shape;674;p28"/>
          <p:cNvCxnSpPr/>
          <p:nvPr/>
        </p:nvCxnSpPr>
        <p:spPr>
          <a:xfrm>
            <a:off x="7790475" y="-375"/>
            <a:ext cx="0" cy="1141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5" name="Google Shape;675;p28"/>
          <p:cNvSpPr/>
          <p:nvPr/>
        </p:nvSpPr>
        <p:spPr>
          <a:xfrm>
            <a:off x="7485850" y="1209899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5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5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7717500" cy="5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ubTitle" idx="1"/>
          </p:nvPr>
        </p:nvSpPr>
        <p:spPr>
          <a:xfrm>
            <a:off x="750751" y="1767000"/>
            <a:ext cx="35769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ubTitle" idx="2"/>
          </p:nvPr>
        </p:nvSpPr>
        <p:spPr>
          <a:xfrm>
            <a:off x="4816349" y="1767000"/>
            <a:ext cx="35769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subTitle" idx="3"/>
          </p:nvPr>
        </p:nvSpPr>
        <p:spPr>
          <a:xfrm>
            <a:off x="750751" y="2431125"/>
            <a:ext cx="3576900" cy="14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ubTitle" idx="4"/>
          </p:nvPr>
        </p:nvSpPr>
        <p:spPr>
          <a:xfrm>
            <a:off x="4816349" y="2431125"/>
            <a:ext cx="3576900" cy="14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63" name="Google Shape;63;p5"/>
          <p:cNvGrpSpPr/>
          <p:nvPr/>
        </p:nvGrpSpPr>
        <p:grpSpPr>
          <a:xfrm>
            <a:off x="444850" y="-375"/>
            <a:ext cx="238275" cy="1216255"/>
            <a:chOff x="474950" y="-375"/>
            <a:chExt cx="238275" cy="940500"/>
          </a:xfrm>
        </p:grpSpPr>
        <p:cxnSp>
          <p:nvCxnSpPr>
            <p:cNvPr id="64" name="Google Shape;64;p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66" name="Google Shape;66;p5"/>
          <p:cNvCxnSpPr/>
          <p:nvPr/>
        </p:nvCxnSpPr>
        <p:spPr>
          <a:xfrm rot="10800000">
            <a:off x="4590800" y="4733100"/>
            <a:ext cx="0" cy="410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" name="Google Shape;67;p5"/>
          <p:cNvCxnSpPr/>
          <p:nvPr/>
        </p:nvCxnSpPr>
        <p:spPr>
          <a:xfrm>
            <a:off x="8701025" y="0"/>
            <a:ext cx="0" cy="762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8" name="Google Shape;68;p5"/>
          <p:cNvGrpSpPr/>
          <p:nvPr/>
        </p:nvGrpSpPr>
        <p:grpSpPr>
          <a:xfrm rot="10800000" flipH="1">
            <a:off x="8473146" y="860389"/>
            <a:ext cx="455742" cy="385444"/>
            <a:chOff x="4052875" y="1592600"/>
            <a:chExt cx="737925" cy="624200"/>
          </a:xfrm>
        </p:grpSpPr>
        <p:sp>
          <p:nvSpPr>
            <p:cNvPr id="69" name="Google Shape;69;p5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5"/>
          <p:cNvSpPr/>
          <p:nvPr/>
        </p:nvSpPr>
        <p:spPr>
          <a:xfrm>
            <a:off x="141500" y="1331824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7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7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3558300" cy="9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7"/>
          <p:cNvSpPr txBox="1">
            <a:spLocks noGrp="1"/>
          </p:cNvSpPr>
          <p:nvPr>
            <p:ph type="body" idx="1"/>
          </p:nvPr>
        </p:nvSpPr>
        <p:spPr>
          <a:xfrm>
            <a:off x="720000" y="1481950"/>
            <a:ext cx="4218600" cy="31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7"/>
          <p:cNvSpPr>
            <a:spLocks noGrp="1"/>
          </p:cNvSpPr>
          <p:nvPr>
            <p:ph type="pic" idx="2"/>
          </p:nvPr>
        </p:nvSpPr>
        <p:spPr>
          <a:xfrm>
            <a:off x="6120000" y="0"/>
            <a:ext cx="3024000" cy="5143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14" name="Google Shape;114;p7"/>
          <p:cNvCxnSpPr/>
          <p:nvPr/>
        </p:nvCxnSpPr>
        <p:spPr>
          <a:xfrm>
            <a:off x="352650" y="3354125"/>
            <a:ext cx="0" cy="1800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9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9"/>
          <p:cNvSpPr txBox="1">
            <a:spLocks noGrp="1"/>
          </p:cNvSpPr>
          <p:nvPr>
            <p:ph type="title"/>
          </p:nvPr>
        </p:nvSpPr>
        <p:spPr>
          <a:xfrm>
            <a:off x="25494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9" name="Google Shape;129;p9"/>
          <p:cNvSpPr txBox="1">
            <a:spLocks noGrp="1"/>
          </p:cNvSpPr>
          <p:nvPr>
            <p:ph type="subTitle" idx="1"/>
          </p:nvPr>
        </p:nvSpPr>
        <p:spPr>
          <a:xfrm>
            <a:off x="25494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30" name="Google Shape;130;p9"/>
          <p:cNvGrpSpPr/>
          <p:nvPr/>
        </p:nvGrpSpPr>
        <p:grpSpPr>
          <a:xfrm>
            <a:off x="474950" y="-375"/>
            <a:ext cx="238275" cy="1523704"/>
            <a:chOff x="474950" y="-375"/>
            <a:chExt cx="238275" cy="940500"/>
          </a:xfrm>
        </p:grpSpPr>
        <p:cxnSp>
          <p:nvCxnSpPr>
            <p:cNvPr id="131" name="Google Shape;131;p9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9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3" name="Google Shape;133;p9"/>
          <p:cNvGrpSpPr/>
          <p:nvPr/>
        </p:nvGrpSpPr>
        <p:grpSpPr>
          <a:xfrm rot="10800000">
            <a:off x="8268400" y="3919075"/>
            <a:ext cx="238275" cy="1224437"/>
            <a:chOff x="474950" y="-375"/>
            <a:chExt cx="238275" cy="940500"/>
          </a:xfrm>
        </p:grpSpPr>
        <p:cxnSp>
          <p:nvCxnSpPr>
            <p:cNvPr id="134" name="Google Shape;134;p9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9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6" name="Google Shape;136;p9"/>
          <p:cNvSpPr/>
          <p:nvPr/>
        </p:nvSpPr>
        <p:spPr>
          <a:xfrm>
            <a:off x="8325463" y="3444050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" name="Google Shape;137;p9"/>
          <p:cNvGrpSpPr/>
          <p:nvPr/>
        </p:nvGrpSpPr>
        <p:grpSpPr>
          <a:xfrm rot="10800000" flipH="1">
            <a:off x="257471" y="1641226"/>
            <a:ext cx="455742" cy="385444"/>
            <a:chOff x="4052875" y="1592600"/>
            <a:chExt cx="737925" cy="624200"/>
          </a:xfrm>
        </p:grpSpPr>
        <p:sp>
          <p:nvSpPr>
            <p:cNvPr id="138" name="Google Shape;138;p9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9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>
            <a:spLocks noGrp="1"/>
          </p:cNvSpPr>
          <p:nvPr>
            <p:ph type="pic" idx="2"/>
          </p:nvPr>
        </p:nvSpPr>
        <p:spPr>
          <a:xfrm>
            <a:off x="0" y="15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57" name="Google Shape;157;p10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7717500" cy="5643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1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2" name="Google Shape;162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cxnSp>
        <p:nvCxnSpPr>
          <p:cNvPr id="163" name="Google Shape;163;p11"/>
          <p:cNvCxnSpPr/>
          <p:nvPr/>
        </p:nvCxnSpPr>
        <p:spPr>
          <a:xfrm>
            <a:off x="652325" y="3580750"/>
            <a:ext cx="0" cy="1573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4" name="Google Shape;164;p11"/>
          <p:cNvGrpSpPr/>
          <p:nvPr/>
        </p:nvGrpSpPr>
        <p:grpSpPr>
          <a:xfrm>
            <a:off x="326449" y="2791143"/>
            <a:ext cx="651756" cy="651514"/>
            <a:chOff x="2814625" y="1652725"/>
            <a:chExt cx="2428300" cy="2427400"/>
          </a:xfrm>
        </p:grpSpPr>
        <p:sp>
          <p:nvSpPr>
            <p:cNvPr id="165" name="Google Shape;165;p11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1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1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1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1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1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1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1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1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11"/>
          <p:cNvGrpSpPr/>
          <p:nvPr/>
        </p:nvGrpSpPr>
        <p:grpSpPr>
          <a:xfrm>
            <a:off x="8399750" y="-375"/>
            <a:ext cx="238275" cy="1224437"/>
            <a:chOff x="474950" y="-375"/>
            <a:chExt cx="238275" cy="940500"/>
          </a:xfrm>
        </p:grpSpPr>
        <p:cxnSp>
          <p:nvCxnSpPr>
            <p:cNvPr id="184" name="Google Shape;184;p11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185;p11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6" name="Google Shape;186;p11"/>
          <p:cNvSpPr/>
          <p:nvPr/>
        </p:nvSpPr>
        <p:spPr>
          <a:xfrm>
            <a:off x="8097025" y="1289924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4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4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4"/>
          <p:cNvSpPr txBox="1">
            <a:spLocks noGrp="1"/>
          </p:cNvSpPr>
          <p:nvPr>
            <p:ph type="title"/>
          </p:nvPr>
        </p:nvSpPr>
        <p:spPr>
          <a:xfrm>
            <a:off x="1874563" y="2990325"/>
            <a:ext cx="53949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1" name="Google Shape;221;p14"/>
          <p:cNvSpPr txBox="1">
            <a:spLocks noGrp="1"/>
          </p:cNvSpPr>
          <p:nvPr>
            <p:ph type="subTitle" idx="1"/>
          </p:nvPr>
        </p:nvSpPr>
        <p:spPr>
          <a:xfrm>
            <a:off x="1874538" y="1614975"/>
            <a:ext cx="5394900" cy="129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grpSp>
        <p:nvGrpSpPr>
          <p:cNvPr id="222" name="Google Shape;222;p14"/>
          <p:cNvGrpSpPr/>
          <p:nvPr/>
        </p:nvGrpSpPr>
        <p:grpSpPr>
          <a:xfrm>
            <a:off x="673450" y="-375"/>
            <a:ext cx="238275" cy="1216255"/>
            <a:chOff x="474950" y="-375"/>
            <a:chExt cx="238275" cy="940500"/>
          </a:xfrm>
        </p:grpSpPr>
        <p:cxnSp>
          <p:nvCxnSpPr>
            <p:cNvPr id="223" name="Google Shape;223;p14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" name="Google Shape;224;p14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25" name="Google Shape;225;p14"/>
          <p:cNvGrpSpPr/>
          <p:nvPr/>
        </p:nvGrpSpPr>
        <p:grpSpPr>
          <a:xfrm rot="10800000">
            <a:off x="8268400" y="3919075"/>
            <a:ext cx="238275" cy="1224437"/>
            <a:chOff x="474950" y="-375"/>
            <a:chExt cx="238275" cy="940500"/>
          </a:xfrm>
        </p:grpSpPr>
        <p:cxnSp>
          <p:nvCxnSpPr>
            <p:cNvPr id="226" name="Google Shape;226;p14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14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28" name="Google Shape;228;p14"/>
          <p:cNvCxnSpPr/>
          <p:nvPr/>
        </p:nvCxnSpPr>
        <p:spPr>
          <a:xfrm>
            <a:off x="4572000" y="-12850"/>
            <a:ext cx="0" cy="497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9" name="Google Shape;229;p14"/>
          <p:cNvGrpSpPr/>
          <p:nvPr/>
        </p:nvGrpSpPr>
        <p:grpSpPr>
          <a:xfrm rot="10800000" flipH="1">
            <a:off x="443621" y="1311601"/>
            <a:ext cx="455742" cy="385444"/>
            <a:chOff x="4052875" y="1592600"/>
            <a:chExt cx="737925" cy="624200"/>
          </a:xfrm>
        </p:grpSpPr>
        <p:sp>
          <p:nvSpPr>
            <p:cNvPr id="230" name="Google Shape;230;p14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14"/>
          <p:cNvSpPr/>
          <p:nvPr/>
        </p:nvSpPr>
        <p:spPr>
          <a:xfrm>
            <a:off x="8325463" y="3444050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22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22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7717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22"/>
          <p:cNvSpPr txBox="1">
            <a:spLocks noGrp="1"/>
          </p:cNvSpPr>
          <p:nvPr>
            <p:ph type="subTitle" idx="1"/>
          </p:nvPr>
        </p:nvSpPr>
        <p:spPr>
          <a:xfrm>
            <a:off x="714975" y="1353850"/>
            <a:ext cx="3114300" cy="864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13" name="Google Shape;413;p22"/>
          <p:cNvSpPr txBox="1">
            <a:spLocks noGrp="1"/>
          </p:cNvSpPr>
          <p:nvPr>
            <p:ph type="subTitle" idx="2"/>
          </p:nvPr>
        </p:nvSpPr>
        <p:spPr>
          <a:xfrm>
            <a:off x="3829175" y="1353850"/>
            <a:ext cx="4564200" cy="8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22"/>
          <p:cNvSpPr txBox="1">
            <a:spLocks noGrp="1"/>
          </p:cNvSpPr>
          <p:nvPr>
            <p:ph type="subTitle" idx="3"/>
          </p:nvPr>
        </p:nvSpPr>
        <p:spPr>
          <a:xfrm>
            <a:off x="3829175" y="2350775"/>
            <a:ext cx="4564200" cy="8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5" name="Google Shape;415;p22"/>
          <p:cNvSpPr txBox="1">
            <a:spLocks noGrp="1"/>
          </p:cNvSpPr>
          <p:nvPr>
            <p:ph type="subTitle" idx="4"/>
          </p:nvPr>
        </p:nvSpPr>
        <p:spPr>
          <a:xfrm>
            <a:off x="3829175" y="3347700"/>
            <a:ext cx="4564200" cy="8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22"/>
          <p:cNvSpPr txBox="1">
            <a:spLocks noGrp="1"/>
          </p:cNvSpPr>
          <p:nvPr>
            <p:ph type="subTitle" idx="5"/>
          </p:nvPr>
        </p:nvSpPr>
        <p:spPr>
          <a:xfrm>
            <a:off x="714975" y="2350775"/>
            <a:ext cx="3114300" cy="864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17" name="Google Shape;417;p22"/>
          <p:cNvSpPr txBox="1">
            <a:spLocks noGrp="1"/>
          </p:cNvSpPr>
          <p:nvPr>
            <p:ph type="subTitle" idx="6"/>
          </p:nvPr>
        </p:nvSpPr>
        <p:spPr>
          <a:xfrm>
            <a:off x="714975" y="3347700"/>
            <a:ext cx="3114300" cy="864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418" name="Google Shape;418;p22"/>
          <p:cNvGrpSpPr/>
          <p:nvPr/>
        </p:nvGrpSpPr>
        <p:grpSpPr>
          <a:xfrm>
            <a:off x="390439" y="425295"/>
            <a:ext cx="369304" cy="554077"/>
            <a:chOff x="3119125" y="3168075"/>
            <a:chExt cx="419425" cy="629275"/>
          </a:xfrm>
        </p:grpSpPr>
        <p:sp>
          <p:nvSpPr>
            <p:cNvPr id="419" name="Google Shape;419;p22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22"/>
          <p:cNvGrpSpPr/>
          <p:nvPr/>
        </p:nvGrpSpPr>
        <p:grpSpPr>
          <a:xfrm flipH="1">
            <a:off x="8387850" y="-375"/>
            <a:ext cx="238275" cy="1531604"/>
            <a:chOff x="474950" y="-375"/>
            <a:chExt cx="238275" cy="940500"/>
          </a:xfrm>
        </p:grpSpPr>
        <p:cxnSp>
          <p:nvCxnSpPr>
            <p:cNvPr id="431" name="Google Shape;431;p22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" name="Google Shape;432;p22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33" name="Google Shape;433;p22"/>
          <p:cNvCxnSpPr/>
          <p:nvPr/>
        </p:nvCxnSpPr>
        <p:spPr>
          <a:xfrm>
            <a:off x="3314050" y="4608575"/>
            <a:ext cx="0" cy="528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4" name="Google Shape;434;p22"/>
          <p:cNvGrpSpPr/>
          <p:nvPr/>
        </p:nvGrpSpPr>
        <p:grpSpPr>
          <a:xfrm>
            <a:off x="8301274" y="1619343"/>
            <a:ext cx="651756" cy="651514"/>
            <a:chOff x="2814625" y="1652725"/>
            <a:chExt cx="2428300" cy="2427400"/>
          </a:xfrm>
        </p:grpSpPr>
        <p:sp>
          <p:nvSpPr>
            <p:cNvPr id="435" name="Google Shape;435;p22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3" name="Google Shape;453;p22"/>
          <p:cNvCxnSpPr/>
          <p:nvPr/>
        </p:nvCxnSpPr>
        <p:spPr>
          <a:xfrm>
            <a:off x="352650" y="3166900"/>
            <a:ext cx="0" cy="2005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65050" y="445025"/>
            <a:ext cx="7770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65050" y="1152475"/>
            <a:ext cx="7770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60" r:id="rId8"/>
    <p:sldLayoutId id="2147483668" r:id="rId9"/>
    <p:sldLayoutId id="2147483671" r:id="rId10"/>
    <p:sldLayoutId id="2147483673" r:id="rId11"/>
    <p:sldLayoutId id="214748367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4NrbliJLi4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github.com/jewe1V/Alien-Assault-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32"/>
          <p:cNvSpPr txBox="1">
            <a:spLocks noGrp="1"/>
          </p:cNvSpPr>
          <p:nvPr>
            <p:ph type="ctrTitle"/>
          </p:nvPr>
        </p:nvSpPr>
        <p:spPr>
          <a:xfrm>
            <a:off x="1142550" y="1570350"/>
            <a:ext cx="6858900" cy="161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Егоров Евгений Андреевич</a:t>
            </a:r>
            <a:endParaRPr dirty="0"/>
          </a:p>
        </p:txBody>
      </p:sp>
      <p:sp>
        <p:nvSpPr>
          <p:cNvPr id="687" name="Google Shape;687;p32"/>
          <p:cNvSpPr txBox="1">
            <a:spLocks noGrp="1"/>
          </p:cNvSpPr>
          <p:nvPr>
            <p:ph type="subTitle" idx="1"/>
          </p:nvPr>
        </p:nvSpPr>
        <p:spPr>
          <a:xfrm>
            <a:off x="1142550" y="3092550"/>
            <a:ext cx="68589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Alien Assault</a:t>
            </a:r>
            <a:endParaRPr lang="ru-RU" dirty="0"/>
          </a:p>
        </p:txBody>
      </p:sp>
      <p:sp>
        <p:nvSpPr>
          <p:cNvPr id="688" name="Google Shape;688;p32"/>
          <p:cNvSpPr/>
          <p:nvPr/>
        </p:nvSpPr>
        <p:spPr>
          <a:xfrm>
            <a:off x="4393738" y="583600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32"/>
          <p:cNvSpPr/>
          <p:nvPr/>
        </p:nvSpPr>
        <p:spPr>
          <a:xfrm>
            <a:off x="4207974" y="4153488"/>
            <a:ext cx="728045" cy="662104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0" name="Google Shape;690;p32"/>
          <p:cNvGrpSpPr/>
          <p:nvPr/>
        </p:nvGrpSpPr>
        <p:grpSpPr>
          <a:xfrm rot="10800000">
            <a:off x="7774725" y="3795575"/>
            <a:ext cx="238275" cy="1347925"/>
            <a:chOff x="474950" y="-375"/>
            <a:chExt cx="238275" cy="940500"/>
          </a:xfrm>
        </p:grpSpPr>
        <p:cxnSp>
          <p:nvCxnSpPr>
            <p:cNvPr id="691" name="Google Shape;691;p32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2" name="Google Shape;692;p32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93" name="Google Shape;693;p32"/>
          <p:cNvGrpSpPr/>
          <p:nvPr/>
        </p:nvGrpSpPr>
        <p:grpSpPr>
          <a:xfrm>
            <a:off x="7784696" y="3295589"/>
            <a:ext cx="455742" cy="385443"/>
            <a:chOff x="4052875" y="1592600"/>
            <a:chExt cx="737925" cy="624200"/>
          </a:xfrm>
        </p:grpSpPr>
        <p:sp>
          <p:nvSpPr>
            <p:cNvPr id="694" name="Google Shape;694;p32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2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2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2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2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2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2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2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2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2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2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2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2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2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2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2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2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11" name="Google Shape;711;p32"/>
          <p:cNvCxnSpPr/>
          <p:nvPr/>
        </p:nvCxnSpPr>
        <p:spPr>
          <a:xfrm>
            <a:off x="2176325" y="4426175"/>
            <a:ext cx="0" cy="727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2" name="Google Shape;712;p32"/>
          <p:cNvGrpSpPr/>
          <p:nvPr/>
        </p:nvGrpSpPr>
        <p:grpSpPr>
          <a:xfrm>
            <a:off x="1617778" y="350204"/>
            <a:ext cx="728004" cy="727735"/>
            <a:chOff x="2814625" y="1652725"/>
            <a:chExt cx="2428300" cy="2427400"/>
          </a:xfrm>
        </p:grpSpPr>
        <p:sp>
          <p:nvSpPr>
            <p:cNvPr id="713" name="Google Shape;713;p32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2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2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2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2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2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2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2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2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2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2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2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2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2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2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2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2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2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36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3558300" cy="9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Целевая аудитория</a:t>
            </a:r>
            <a:endParaRPr dirty="0"/>
          </a:p>
        </p:txBody>
      </p:sp>
      <p:sp>
        <p:nvSpPr>
          <p:cNvPr id="846" name="Google Shape;846;p36"/>
          <p:cNvSpPr txBox="1">
            <a:spLocks noGrp="1"/>
          </p:cNvSpPr>
          <p:nvPr>
            <p:ph type="body" idx="1"/>
          </p:nvPr>
        </p:nvSpPr>
        <p:spPr>
          <a:xfrm>
            <a:off x="730024" y="1688512"/>
            <a:ext cx="4218600" cy="27349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ru-RU" sz="1800" dirty="0" err="1"/>
              <a:t>Alien</a:t>
            </a:r>
            <a:r>
              <a:rPr lang="ru-RU" sz="1800" dirty="0"/>
              <a:t> </a:t>
            </a:r>
            <a:r>
              <a:rPr lang="ru-RU" sz="1800" dirty="0" err="1"/>
              <a:t>Assault</a:t>
            </a:r>
            <a:r>
              <a:rPr lang="ru-RU" sz="1800" dirty="0"/>
              <a:t> была разработана с вниманием к фанатам ретро-игр, что обусловило выбор пиксельной графики. Стараясь создать уникальную ностальгическую атмосферу, в качестве локации была выбрана простая провинциальная российская улица, знакомая и понятная жителям стран СНГ. </a:t>
            </a:r>
          </a:p>
        </p:txBody>
      </p:sp>
      <p:pic>
        <p:nvPicPr>
          <p:cNvPr id="847" name="Google Shape;847;p3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9000" r="29000"/>
          <a:stretch/>
        </p:blipFill>
        <p:spPr>
          <a:xfrm>
            <a:off x="6120000" y="0"/>
            <a:ext cx="3024000" cy="5143498"/>
          </a:xfrm>
          <a:prstGeom prst="rect">
            <a:avLst/>
          </a:prstGeom>
        </p:spPr>
      </p:pic>
      <p:cxnSp>
        <p:nvCxnSpPr>
          <p:cNvPr id="848" name="Google Shape;848;p36"/>
          <p:cNvCxnSpPr/>
          <p:nvPr/>
        </p:nvCxnSpPr>
        <p:spPr>
          <a:xfrm>
            <a:off x="4778050" y="0"/>
            <a:ext cx="0" cy="87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9" name="Google Shape;849;p36"/>
          <p:cNvGrpSpPr/>
          <p:nvPr/>
        </p:nvGrpSpPr>
        <p:grpSpPr>
          <a:xfrm rot="10800000">
            <a:off x="5305950" y="4358275"/>
            <a:ext cx="238275" cy="785223"/>
            <a:chOff x="474950" y="-375"/>
            <a:chExt cx="238275" cy="940500"/>
          </a:xfrm>
        </p:grpSpPr>
        <p:cxnSp>
          <p:nvCxnSpPr>
            <p:cNvPr id="850" name="Google Shape;850;p36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1" name="Google Shape;851;p36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52" name="Google Shape;852;p36"/>
          <p:cNvGrpSpPr/>
          <p:nvPr/>
        </p:nvGrpSpPr>
        <p:grpSpPr>
          <a:xfrm>
            <a:off x="4889321" y="400220"/>
            <a:ext cx="369304" cy="554077"/>
            <a:chOff x="3119125" y="3168075"/>
            <a:chExt cx="419425" cy="629275"/>
          </a:xfrm>
        </p:grpSpPr>
        <p:sp>
          <p:nvSpPr>
            <p:cNvPr id="853" name="Google Shape;853;p36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6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6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4" name="Google Shape;864;p36"/>
          <p:cNvGrpSpPr/>
          <p:nvPr/>
        </p:nvGrpSpPr>
        <p:grpSpPr>
          <a:xfrm>
            <a:off x="5217224" y="3589156"/>
            <a:ext cx="651756" cy="651514"/>
            <a:chOff x="2814625" y="1652725"/>
            <a:chExt cx="2428300" cy="2427400"/>
          </a:xfrm>
        </p:grpSpPr>
        <p:sp>
          <p:nvSpPr>
            <p:cNvPr id="865" name="Google Shape;865;p36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6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6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6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6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6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6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6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6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6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6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6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6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6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6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6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6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6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37"/>
          <p:cNvSpPr txBox="1">
            <a:spLocks noGrp="1"/>
          </p:cNvSpPr>
          <p:nvPr>
            <p:ph type="title"/>
          </p:nvPr>
        </p:nvSpPr>
        <p:spPr>
          <a:xfrm>
            <a:off x="713225" y="295261"/>
            <a:ext cx="7717500" cy="5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Геймплей</a:t>
            </a:r>
            <a:endParaRPr dirty="0"/>
          </a:p>
        </p:txBody>
      </p:sp>
      <p:sp>
        <p:nvSpPr>
          <p:cNvPr id="888" name="Google Shape;888;p37"/>
          <p:cNvSpPr txBox="1">
            <a:spLocks noGrp="1"/>
          </p:cNvSpPr>
          <p:nvPr>
            <p:ph type="subTitle" idx="1"/>
          </p:nvPr>
        </p:nvSpPr>
        <p:spPr>
          <a:xfrm>
            <a:off x="212869" y="1138010"/>
            <a:ext cx="3576900" cy="9743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None/>
            </a:pPr>
            <a:r>
              <a:rPr lang="ru-RU" sz="1800" b="1" dirty="0"/>
              <a:t>Основной игровой процесс</a:t>
            </a:r>
          </a:p>
        </p:txBody>
      </p:sp>
      <p:sp>
        <p:nvSpPr>
          <p:cNvPr id="889" name="Google Shape;889;p37"/>
          <p:cNvSpPr txBox="1">
            <a:spLocks noGrp="1"/>
          </p:cNvSpPr>
          <p:nvPr>
            <p:ph type="subTitle" idx="2"/>
          </p:nvPr>
        </p:nvSpPr>
        <p:spPr>
          <a:xfrm>
            <a:off x="5032431" y="1199081"/>
            <a:ext cx="35769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Боевая система</a:t>
            </a:r>
            <a:endParaRPr dirty="0"/>
          </a:p>
        </p:txBody>
      </p:sp>
      <p:sp>
        <p:nvSpPr>
          <p:cNvPr id="890" name="Google Shape;890;p37"/>
          <p:cNvSpPr txBox="1">
            <a:spLocks noGrp="1"/>
          </p:cNvSpPr>
          <p:nvPr>
            <p:ph type="subTitle" idx="3"/>
          </p:nvPr>
        </p:nvSpPr>
        <p:spPr>
          <a:xfrm>
            <a:off x="38106" y="2100101"/>
            <a:ext cx="4104444" cy="31545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ru-RU" sz="1400" dirty="0"/>
              <a:t>Игрок перемещается по улицам ночного города, есть возможность как ходить, так и бегать. На его пути встречаются различные противники. Среди них - агрессивные бандиты и хулиганы, охраняющие свои территории, а также загадочные роботизированные пришельцы, стремящиеся захватить город.</a:t>
            </a:r>
          </a:p>
          <a:p>
            <a:pPr marL="0" indent="0">
              <a:buNone/>
            </a:pPr>
            <a:endParaRPr lang="ru-RU" sz="1400" dirty="0"/>
          </a:p>
          <a:p>
            <a:pPr marL="0" indent="0">
              <a:buNone/>
            </a:pPr>
            <a:r>
              <a:rPr lang="ru-RU" sz="1400" dirty="0"/>
              <a:t>Врагов можно разделить на два типа: те, кто атакует на расстоянии, и те, кто предпочитает ближний бой – при виде игрока они начинают гнаться за ним. </a:t>
            </a:r>
          </a:p>
          <a:p>
            <a:pPr marL="0" indent="0">
              <a:buNone/>
            </a:pPr>
            <a:r>
              <a:rPr lang="ru-RU" sz="1400" dirty="0"/>
              <a:t>Главная задача: уничтожить всех врагов.</a:t>
            </a:r>
          </a:p>
          <a:p>
            <a:pPr marL="0" indent="0">
              <a:buNone/>
            </a:pPr>
            <a:endParaRPr lang="ru-RU" sz="1200" dirty="0"/>
          </a:p>
        </p:txBody>
      </p:sp>
      <p:sp>
        <p:nvSpPr>
          <p:cNvPr id="892" name="Google Shape;892;p37"/>
          <p:cNvSpPr/>
          <p:nvPr/>
        </p:nvSpPr>
        <p:spPr>
          <a:xfrm>
            <a:off x="4415925" y="429772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99A0A64-83A0-C4A2-AD4F-E4CDCF961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639" y="1272481"/>
            <a:ext cx="3766086" cy="224812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D31E0AD-EDBD-23E2-EFAB-B2A250B7C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0789" y="-292725"/>
            <a:ext cx="2448267" cy="243874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3A61806-97CF-FAEF-AD44-6822EC2EB4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3274324" y="79899"/>
            <a:ext cx="2213711" cy="249185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240FA0F-8D34-338A-1C3F-98A4143164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4434" y="2571750"/>
            <a:ext cx="2229161" cy="243874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6D233BA-566D-AED4-F685-01517FCC39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3535" y="2642126"/>
            <a:ext cx="2172003" cy="243874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5F607C0-BD6A-2FC6-4F95-E96E9DD677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64182" y="2559797"/>
            <a:ext cx="2125956" cy="246264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66748F1-E3DE-3F4A-C784-46DF20A7B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882" y="4277258"/>
            <a:ext cx="433624" cy="43362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772F6A7-9C74-3174-1710-564C042FF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069" y="4230149"/>
            <a:ext cx="527842" cy="52784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841859F-9C0B-633E-C635-7BF32AD78D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99011" y="1892706"/>
            <a:ext cx="3174603" cy="3250794"/>
          </a:xfrm>
          <a:prstGeom prst="rect">
            <a:avLst/>
          </a:prstGeom>
        </p:spPr>
      </p:pic>
      <p:sp>
        <p:nvSpPr>
          <p:cNvPr id="887" name="Google Shape;887;p37"/>
          <p:cNvSpPr txBox="1">
            <a:spLocks noGrp="1"/>
          </p:cNvSpPr>
          <p:nvPr>
            <p:ph type="title"/>
          </p:nvPr>
        </p:nvSpPr>
        <p:spPr>
          <a:xfrm>
            <a:off x="752581" y="157270"/>
            <a:ext cx="7717500" cy="5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Геймплей</a:t>
            </a:r>
            <a:endParaRPr dirty="0"/>
          </a:p>
        </p:txBody>
      </p:sp>
      <p:sp>
        <p:nvSpPr>
          <p:cNvPr id="889" name="Google Shape;889;p37"/>
          <p:cNvSpPr txBox="1">
            <a:spLocks noGrp="1"/>
          </p:cNvSpPr>
          <p:nvPr>
            <p:ph type="subTitle" idx="2"/>
          </p:nvPr>
        </p:nvSpPr>
        <p:spPr>
          <a:xfrm>
            <a:off x="2789169" y="801384"/>
            <a:ext cx="3576900" cy="5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Боевая система</a:t>
            </a:r>
            <a:endParaRPr dirty="0"/>
          </a:p>
        </p:txBody>
      </p:sp>
      <p:sp>
        <p:nvSpPr>
          <p:cNvPr id="891" name="Google Shape;891;p37"/>
          <p:cNvSpPr txBox="1">
            <a:spLocks noGrp="1"/>
          </p:cNvSpPr>
          <p:nvPr>
            <p:ph type="subTitle" idx="4"/>
          </p:nvPr>
        </p:nvSpPr>
        <p:spPr>
          <a:xfrm>
            <a:off x="1282381" y="1616162"/>
            <a:ext cx="3429234" cy="3250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Для атаки герой использует ружье. По мере прохождения игры можно найти специальные улучшения, которые увеличивают урон от выстрела и емкость магазина.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К слову, постоянная необходимость в перезарядке, во время которой игрок не может передвигаться, становясь легкой целью для врагов, усложняет геймплей, делая его более интересным.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ru-RU" sz="1400" dirty="0"/>
          </a:p>
        </p:txBody>
      </p:sp>
      <p:sp>
        <p:nvSpPr>
          <p:cNvPr id="892" name="Google Shape;892;p37"/>
          <p:cNvSpPr/>
          <p:nvPr/>
        </p:nvSpPr>
        <p:spPr>
          <a:xfrm>
            <a:off x="4415925" y="429772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6B6D754-6AB8-473C-4168-F32F9154C2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8037" y="4180960"/>
            <a:ext cx="590057" cy="59005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D07129B-5A9F-8984-0935-C2B01834D3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9479" y="4252298"/>
            <a:ext cx="527842" cy="527842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B60E8C4-9CA1-5FD9-9FE5-4702F84B0E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7106676" y="76474"/>
            <a:ext cx="2068345" cy="325079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690D5D7-20B9-84F4-D97F-FEBF023A7EA5}"/>
              </a:ext>
            </a:extLst>
          </p:cNvPr>
          <p:cNvSpPr txBox="1"/>
          <p:nvPr/>
        </p:nvSpPr>
        <p:spPr>
          <a:xfrm>
            <a:off x="4711615" y="1649782"/>
            <a:ext cx="29986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FCFC"/>
              </a:buClr>
              <a:buSzPts val="1200"/>
              <a:buFont typeface="Arimo"/>
              <a:buNone/>
              <a:tabLst/>
              <a:defRPr/>
            </a:pPr>
            <a:r>
              <a: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FCFCFC"/>
                </a:solidFill>
                <a:effectLst/>
                <a:uLnTx/>
                <a:uFillTx/>
                <a:latin typeface="Arimo"/>
                <a:ea typeface="Arimo"/>
                <a:cs typeface="Arimo"/>
                <a:sym typeface="Arimo"/>
              </a:rPr>
              <a:t>При столкновении с врагом игрок теряет какое-то количество здоровья и в течение пары секунд становится неуязвимым для атак.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FCFC"/>
              </a:buClr>
              <a:buSzPts val="1200"/>
              <a:buFont typeface="Arimo"/>
              <a:buNone/>
              <a:tabLst/>
              <a:defRPr/>
            </a:pPr>
            <a:r>
              <a: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FCFCFC"/>
                </a:solidFill>
                <a:effectLst/>
                <a:uLnTx/>
                <a:uFillTx/>
                <a:latin typeface="Arimo"/>
                <a:ea typeface="Arimo"/>
                <a:cs typeface="Arimo"/>
                <a:sym typeface="Arimo"/>
              </a:rPr>
              <a:t>Для полного восстановления здоровья герой может подобрать аптечку или бронежилет, который временно повышает HP аж до 200 единиц.</a:t>
            </a:r>
          </a:p>
        </p:txBody>
      </p:sp>
    </p:spTree>
    <p:extLst>
      <p:ext uri="{BB962C8B-B14F-4D97-AF65-F5344CB8AC3E}">
        <p14:creationId xmlns:p14="http://schemas.microsoft.com/office/powerpoint/2010/main" val="3686796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38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7717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Описание сюжета</a:t>
            </a:r>
            <a:endParaRPr dirty="0"/>
          </a:p>
        </p:txBody>
      </p:sp>
      <p:sp>
        <p:nvSpPr>
          <p:cNvPr id="899" name="Google Shape;899;p38"/>
          <p:cNvSpPr txBox="1">
            <a:spLocks noGrp="1"/>
          </p:cNvSpPr>
          <p:nvPr>
            <p:ph type="subTitle" idx="2"/>
          </p:nvPr>
        </p:nvSpPr>
        <p:spPr>
          <a:xfrm>
            <a:off x="976872" y="1300453"/>
            <a:ext cx="7190205" cy="33018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Главный герой – простой парень по имени Иван, живущий в небольшом провинциальном городке. Ваня отличается добрым сердцем и пылким нравом. Он не терпит зло и несправедливость, поэтому у него появилось немало врагов, связанных с криминальным миром. В процессе игры герою приходится сражаться с бандитами и хулиганами, покушающимися на его жизнь.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 какой-то момент у героя появляются новые проблемы – город осаждают непонятные инопланетные существа. Загадочным образом все полицейские и службы правопорядка исчезают, оставляя город без защиты. Ване приходится встать на защиту города и избавить его от нависшей угрозы.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Задача героя – уничтожить нечисть и вернуть своему городу мир и спокойствие.</a:t>
            </a:r>
            <a:endParaRPr dirty="0"/>
          </a:p>
        </p:txBody>
      </p:sp>
      <p:grpSp>
        <p:nvGrpSpPr>
          <p:cNvPr id="904" name="Google Shape;904;p38"/>
          <p:cNvGrpSpPr/>
          <p:nvPr/>
        </p:nvGrpSpPr>
        <p:grpSpPr>
          <a:xfrm>
            <a:off x="3086171" y="4140889"/>
            <a:ext cx="455742" cy="385443"/>
            <a:chOff x="4052875" y="1592600"/>
            <a:chExt cx="737925" cy="624200"/>
          </a:xfrm>
        </p:grpSpPr>
        <p:sp>
          <p:nvSpPr>
            <p:cNvPr id="905" name="Google Shape;905;p38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8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8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8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8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8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8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8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8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8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8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8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8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8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8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8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8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39"/>
          <p:cNvSpPr txBox="1">
            <a:spLocks noGrp="1"/>
          </p:cNvSpPr>
          <p:nvPr>
            <p:ph type="title"/>
          </p:nvPr>
        </p:nvSpPr>
        <p:spPr>
          <a:xfrm>
            <a:off x="2737008" y="389463"/>
            <a:ext cx="7717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Локация</a:t>
            </a:r>
            <a:endParaRPr dirty="0"/>
          </a:p>
        </p:txBody>
      </p:sp>
      <p:grpSp>
        <p:nvGrpSpPr>
          <p:cNvPr id="939" name="Google Shape;939;p39"/>
          <p:cNvGrpSpPr/>
          <p:nvPr/>
        </p:nvGrpSpPr>
        <p:grpSpPr>
          <a:xfrm flipH="1">
            <a:off x="8246114" y="667720"/>
            <a:ext cx="369304" cy="554077"/>
            <a:chOff x="3119125" y="3168075"/>
            <a:chExt cx="419425" cy="629275"/>
          </a:xfrm>
        </p:grpSpPr>
        <p:sp>
          <p:nvSpPr>
            <p:cNvPr id="940" name="Google Shape;940;p39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9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9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9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9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9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9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9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9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9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9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1" name="Google Shape;951;p39"/>
          <p:cNvSpPr/>
          <p:nvPr/>
        </p:nvSpPr>
        <p:spPr>
          <a:xfrm>
            <a:off x="4393575" y="4286600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EEC7340B-0C47-DA1C-B7DB-9D0BBFD10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9855" y="1243181"/>
            <a:ext cx="6104145" cy="343358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1163FE1-5DEE-637D-3B1B-D178476560DB}"/>
              </a:ext>
            </a:extLst>
          </p:cNvPr>
          <p:cNvSpPr txBox="1"/>
          <p:nvPr/>
        </p:nvSpPr>
        <p:spPr>
          <a:xfrm>
            <a:off x="481438" y="1300707"/>
            <a:ext cx="251229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solidFill>
                  <a:srgbClr val="FCFCFC"/>
                </a:solidFill>
                <a:latin typeface="Arimo"/>
                <a:ea typeface="Arimo"/>
                <a:cs typeface="Arimo"/>
                <a:sym typeface="Arimo"/>
              </a:rPr>
              <a:t>Фон игры наполнен различными панельными домами и характерной застройкой, что создает аутентичную ностальгическую атмосферу.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18CE53-81C3-FB5D-154C-9155F202EB6C}"/>
              </a:ext>
            </a:extLst>
          </p:cNvPr>
          <p:cNvSpPr txBox="1"/>
          <p:nvPr/>
        </p:nvSpPr>
        <p:spPr>
          <a:xfrm>
            <a:off x="481438" y="3032646"/>
            <a:ext cx="251229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solidFill>
                  <a:srgbClr val="FCFCFC"/>
                </a:solidFill>
                <a:latin typeface="Arimo"/>
                <a:ea typeface="Arimo"/>
                <a:cs typeface="Arimo"/>
                <a:sym typeface="Arimo"/>
              </a:rPr>
              <a:t>При движении игрока фон оживляется параллакс-эффектом, добавляющим глубины и динамики в окружающий городской ландшафт. </a:t>
            </a:r>
            <a:endParaRPr lang="ru-RU" sz="1600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41"/>
          <p:cNvSpPr txBox="1">
            <a:spLocks noGrp="1"/>
          </p:cNvSpPr>
          <p:nvPr>
            <p:ph type="title"/>
          </p:nvPr>
        </p:nvSpPr>
        <p:spPr>
          <a:xfrm>
            <a:off x="1874412" y="2870898"/>
            <a:ext cx="5394900" cy="7165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Демонстрация геймплея</a:t>
            </a:r>
            <a:br>
              <a:rPr lang="ru-RU" dirty="0"/>
            </a:br>
            <a:r>
              <a:rPr lang="ru-RU" dirty="0">
                <a:hlinkClick r:id="rId3"/>
              </a:rPr>
              <a:t>ссылка</a:t>
            </a:r>
            <a:br>
              <a:rPr lang="ru-RU" dirty="0"/>
            </a:br>
            <a:endParaRPr dirty="0"/>
          </a:p>
        </p:txBody>
      </p:sp>
      <p:sp>
        <p:nvSpPr>
          <p:cNvPr id="972" name="Google Shape;972;p41"/>
          <p:cNvSpPr/>
          <p:nvPr/>
        </p:nvSpPr>
        <p:spPr>
          <a:xfrm>
            <a:off x="4267375" y="4196899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41"/>
          <p:cNvGrpSpPr/>
          <p:nvPr/>
        </p:nvGrpSpPr>
        <p:grpSpPr>
          <a:xfrm>
            <a:off x="4246124" y="564368"/>
            <a:ext cx="651756" cy="651514"/>
            <a:chOff x="2814625" y="1652725"/>
            <a:chExt cx="2428300" cy="2427400"/>
          </a:xfrm>
        </p:grpSpPr>
        <p:sp>
          <p:nvSpPr>
            <p:cNvPr id="974" name="Google Shape;974;p41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1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1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1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1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1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1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1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1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1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1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1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1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1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1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1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1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1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2" name="Google Shape;992;p41"/>
          <p:cNvGrpSpPr/>
          <p:nvPr/>
        </p:nvGrpSpPr>
        <p:grpSpPr>
          <a:xfrm flipH="1">
            <a:off x="7454071" y="2914270"/>
            <a:ext cx="369304" cy="554077"/>
            <a:chOff x="3119125" y="3168075"/>
            <a:chExt cx="419425" cy="629275"/>
          </a:xfrm>
        </p:grpSpPr>
        <p:sp>
          <p:nvSpPr>
            <p:cNvPr id="993" name="Google Shape;993;p41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1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1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1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1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1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1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1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1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1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1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4" name="Google Shape;1004;p41"/>
          <p:cNvGrpSpPr/>
          <p:nvPr/>
        </p:nvGrpSpPr>
        <p:grpSpPr>
          <a:xfrm>
            <a:off x="1320621" y="2914283"/>
            <a:ext cx="369304" cy="554077"/>
            <a:chOff x="3119125" y="3168075"/>
            <a:chExt cx="419425" cy="629275"/>
          </a:xfrm>
        </p:grpSpPr>
        <p:sp>
          <p:nvSpPr>
            <p:cNvPr id="1005" name="Google Shape;1005;p41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1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1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1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1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1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1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1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1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1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1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970;p41">
            <a:extLst>
              <a:ext uri="{FF2B5EF4-FFF2-40B4-BE49-F238E27FC236}">
                <a16:creationId xmlns:a16="http://schemas.microsoft.com/office/drawing/2014/main" id="{CBB67541-013D-AE67-18F8-A37D93313912}"/>
              </a:ext>
            </a:extLst>
          </p:cNvPr>
          <p:cNvSpPr txBox="1">
            <a:spLocks/>
          </p:cNvSpPr>
          <p:nvPr/>
        </p:nvSpPr>
        <p:spPr>
          <a:xfrm>
            <a:off x="1872201" y="1864871"/>
            <a:ext cx="5394900" cy="679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ess Start 2P"/>
              <a:buNone/>
              <a:defRPr sz="1600" b="1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n-US" dirty="0"/>
              <a:t>GitHub 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>
                <a:hlinkClick r:id="rId4"/>
              </a:rPr>
              <a:t>ссылка</a:t>
            </a:r>
            <a:br>
              <a:rPr lang="ru-RU" dirty="0"/>
            </a:b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cade Effect Newsletter by Slidesgo">
  <a:themeElements>
    <a:clrScheme name="Simple Light">
      <a:dk1>
        <a:srgbClr val="FCFCFC"/>
      </a:dk1>
      <a:lt1>
        <a:srgbClr val="0F0858"/>
      </a:lt1>
      <a:dk2>
        <a:srgbClr val="BD6DFF"/>
      </a:dk2>
      <a:lt2>
        <a:srgbClr val="3730FD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CFC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</Words>
  <Application>Microsoft Office PowerPoint</Application>
  <PresentationFormat>Экран (16:9)</PresentationFormat>
  <Paragraphs>28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Arimo</vt:lpstr>
      <vt:lpstr>Arial</vt:lpstr>
      <vt:lpstr>Nunito Light</vt:lpstr>
      <vt:lpstr>Raleway</vt:lpstr>
      <vt:lpstr>Press Start 2P</vt:lpstr>
      <vt:lpstr>Arcade Effect Newsletter by Slidesgo</vt:lpstr>
      <vt:lpstr>Егоров Евгений Андреевич</vt:lpstr>
      <vt:lpstr>Целевая аудитория</vt:lpstr>
      <vt:lpstr>Геймплей</vt:lpstr>
      <vt:lpstr>Геймплей</vt:lpstr>
      <vt:lpstr>Описание сюжета</vt:lpstr>
      <vt:lpstr>Локация</vt:lpstr>
      <vt:lpstr>Демонстрация геймплея ссылка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Евгений Егоров</dc:creator>
  <cp:lastModifiedBy>Евгений Егоров</cp:lastModifiedBy>
  <cp:revision>1</cp:revision>
  <dcterms:modified xsi:type="dcterms:W3CDTF">2024-06-17T16:28:53Z</dcterms:modified>
</cp:coreProperties>
</file>