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1fe9384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1fe9384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fe938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fe938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6c68ed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6c68ed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fe9384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fe9384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fe9384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fe9384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pringframework.org/schema/beans/spring-beans.xs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wait for others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45325"/>
            <a:ext cx="8520600" cy="32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77"/>
              <a:t>Mobile Application Development Lab</a:t>
            </a:r>
            <a:br>
              <a:rPr lang="en" sz="3977"/>
            </a:br>
            <a:r>
              <a:rPr lang="en" sz="3977"/>
              <a:t>Course Code: CSE-3212</a:t>
            </a:r>
            <a:endParaRPr sz="3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6/13/2023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-107400" y="45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Bean Creations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812800" y="1543050"/>
            <a:ext cx="5848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Xml Based Configuration:</a:t>
            </a:r>
            <a:r>
              <a:rPr lang="en" sz="1100">
                <a:solidFill>
                  <a:schemeClr val="dk1"/>
                </a:solidFill>
              </a:rPr>
              <a:t> We can create Bean Inside an XML Configuration File (beans.xml)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Annotation Based Configuration:</a:t>
            </a:r>
            <a:r>
              <a:rPr lang="en" sz="1100">
                <a:solidFill>
                  <a:schemeClr val="dk1"/>
                </a:solidFill>
              </a:rPr>
              <a:t> Using @Component Annotation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Java Based Configuration:</a:t>
            </a:r>
            <a:r>
              <a:rPr lang="en" sz="1100">
                <a:solidFill>
                  <a:schemeClr val="dk1"/>
                </a:solidFill>
              </a:rPr>
              <a:t> Using @Bean Annotation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74975" y="2653550"/>
            <a:ext cx="584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&lt;?xml version="1.0" encoding="UTF-8"?&gt;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&lt;beans xmlns="http://www.springframework.org/schema/beans" xmlns:xsi="http://www.w3.org/2001/XMLSchema-instance" xsi:schemaLocation="http://www.springframework.org/schema/beans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https://www.springframework.org/schema/beans/spring-beans.xsd</a:t>
            </a:r>
            <a:r>
              <a:rPr lang="en"/>
              <a:t>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&lt;bean id="studentAmiya" class="Student"&gt;&lt;/bean&gt;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&lt;/beans&gt;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Dependency</a:t>
            </a:r>
            <a:r>
              <a:rPr lang="en" sz="3100"/>
              <a:t> Injection(DI) - Design Pattern</a:t>
            </a:r>
            <a:endParaRPr sz="29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744575"/>
            <a:ext cx="85206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Different types of DI</a:t>
            </a:r>
            <a:endParaRPr sz="29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4271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15"/>
              <a:t>Constructor Injection</a:t>
            </a:r>
            <a:endParaRPr sz="7815"/>
          </a:p>
          <a:p>
            <a:pPr indent="-4271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15"/>
              <a:t>Setter Injection</a:t>
            </a:r>
            <a:endParaRPr sz="7815"/>
          </a:p>
          <a:p>
            <a:pPr indent="-4271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15"/>
              <a:t>Field Injection</a:t>
            </a:r>
            <a:endParaRPr sz="78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