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</p:sldIdLst>
  <p:sldSz cx="10058400" cy="77724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A47683A-15DB-4C95-9E77-895972675AE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Img"/>
          </p:nvPr>
        </p:nvSpPr>
        <p:spPr>
          <a:xfrm>
            <a:off x="1432080" y="1143000"/>
            <a:ext cx="3993840" cy="3085560"/>
          </a:xfrm>
          <a:prstGeom prst="rect">
            <a:avLst/>
          </a:prstGeom>
          <a:ln w="0">
            <a:noFill/>
          </a:ln>
        </p:spPr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31E3CF-6365-490C-B3A5-832EDE467EAE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Office-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-cust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68160" y="1614960"/>
            <a:ext cx="8673840" cy="624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337560" y="2703240"/>
            <a:ext cx="3382560" cy="374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ackground Frame"/>
          <p:cNvGrpSpPr/>
          <p:nvPr/>
        </p:nvGrpSpPr>
        <p:grpSpPr>
          <a:xfrm>
            <a:off x="-50400" y="-43920"/>
            <a:ext cx="10159200" cy="7859520"/>
            <a:chOff x="-50400" y="-43920"/>
            <a:chExt cx="10159200" cy="7859520"/>
          </a:xfrm>
        </p:grpSpPr>
        <p:sp>
          <p:nvSpPr>
            <p:cNvPr id="3" name="Rectangle 32"/>
            <p:cNvSpPr/>
            <p:nvPr/>
          </p:nvSpPr>
          <p:spPr>
            <a:xfrm>
              <a:off x="716040" y="804600"/>
              <a:ext cx="8625600" cy="6162840"/>
            </a:xfrm>
            <a:custGeom>
              <a:avLst/>
              <a:gdLst>
                <a:gd name="textAreaLeft" fmla="*/ 0 w 8625600"/>
                <a:gd name="textAreaRight" fmla="*/ 8625960 w 8625600"/>
                <a:gd name="textAreaTop" fmla="*/ 0 h 6162840"/>
                <a:gd name="textAreaBottom" fmla="*/ 6163200 h 61628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cap="rnd" w="34920">
              <a:solidFill>
                <a:srgbClr val="7c88a8"/>
              </a:solidFill>
              <a:custDash>
                <a:ds d="1000" sp="1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Graphic 31"/>
            <p:cNvSpPr/>
            <p:nvPr/>
          </p:nvSpPr>
          <p:spPr>
            <a:xfrm>
              <a:off x="-50400" y="-43920"/>
              <a:ext cx="10159200" cy="7859520"/>
            </a:xfrm>
            <a:custGeom>
              <a:avLst/>
              <a:gdLst>
                <a:gd name="textAreaLeft" fmla="*/ 0 w 10159200"/>
                <a:gd name="textAreaRight" fmla="*/ 10159920 w 10159200"/>
                <a:gd name="textAreaTop" fmla="*/ 0 h 7859520"/>
                <a:gd name="textAreaBottom" fmla="*/ 7860240 h 7859520"/>
              </a:gdLst>
              <a:ahLst/>
              <a:rect l="textAreaLeft" t="textAreaTop" r="textAreaRight" b="textAreaBottom"/>
              <a:pathLst>
                <a:path w="10159618" h="7859903">
                  <a:moveTo>
                    <a:pt x="0" y="0"/>
                  </a:moveTo>
                  <a:lnTo>
                    <a:pt x="0" y="7859903"/>
                  </a:lnTo>
                  <a:lnTo>
                    <a:pt x="10159619" y="7859903"/>
                  </a:lnTo>
                  <a:lnTo>
                    <a:pt x="10159619" y="0"/>
                  </a:lnTo>
                  <a:lnTo>
                    <a:pt x="0" y="0"/>
                  </a:lnTo>
                  <a:close/>
                  <a:moveTo>
                    <a:pt x="9536430" y="7166356"/>
                  </a:moveTo>
                  <a:lnTo>
                    <a:pt x="625348" y="7166356"/>
                  </a:lnTo>
                  <a:lnTo>
                    <a:pt x="625348" y="693674"/>
                  </a:lnTo>
                  <a:lnTo>
                    <a:pt x="9536430" y="693674"/>
                  </a:lnTo>
                  <a:lnTo>
                    <a:pt x="9536430" y="7166356"/>
                  </a:lnTo>
                  <a:close/>
                </a:path>
              </a:pathLst>
            </a:custGeom>
            <a:solidFill>
              <a:srgbClr val="7c88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cxnSp>
        <p:nvCxnSpPr>
          <p:cNvPr id="5" name="Signed line"/>
          <p:cNvCxnSpPr/>
          <p:nvPr/>
        </p:nvCxnSpPr>
        <p:spPr>
          <a:xfrm>
            <a:off x="1941120" y="6165360"/>
            <a:ext cx="2746800" cy="720"/>
          </a:xfrm>
          <a:prstGeom prst="straightConnector1">
            <a:avLst/>
          </a:prstGeom>
          <a:ln cap="rnd" w="9360">
            <a:solidFill>
              <a:srgbClr val="000000"/>
            </a:solidFill>
            <a:miter/>
          </a:ln>
        </p:spPr>
      </p:cxnSp>
      <p:sp>
        <p:nvSpPr>
          <p:cNvPr id="6" name="Ribbon"/>
          <p:cNvSpPr/>
          <p:nvPr/>
        </p:nvSpPr>
        <p:spPr>
          <a:xfrm>
            <a:off x="1270440" y="-43920"/>
            <a:ext cx="623160" cy="1767600"/>
          </a:xfrm>
          <a:custGeom>
            <a:avLst/>
            <a:gdLst>
              <a:gd name="textAreaLeft" fmla="*/ 0 w 623160"/>
              <a:gd name="textAreaRight" fmla="*/ 623880 w 623160"/>
              <a:gd name="textAreaTop" fmla="*/ 0 h 1767600"/>
              <a:gd name="textAreaBottom" fmla="*/ 1768320 h 1767600"/>
            </a:gdLst>
            <a:ahLst/>
            <a:rect l="textAreaLeft" t="textAreaTop" r="textAreaRight" b="textAreaBottom"/>
            <a:pathLst>
              <a:path w="579257" h="1642597">
                <a:moveTo>
                  <a:pt x="0" y="1642597"/>
                </a:moveTo>
                <a:lnTo>
                  <a:pt x="289571" y="1451006"/>
                </a:lnTo>
                <a:lnTo>
                  <a:pt x="579258" y="1642597"/>
                </a:lnTo>
                <a:lnTo>
                  <a:pt x="579258" y="0"/>
                </a:lnTo>
                <a:lnTo>
                  <a:pt x="0" y="0"/>
                </a:lnTo>
                <a:close/>
              </a:path>
            </a:pathLst>
          </a:custGeom>
          <a:solidFill>
            <a:srgbClr val="3a4d6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7" name="Signed line"/>
          <p:cNvCxnSpPr/>
          <p:nvPr/>
        </p:nvCxnSpPr>
        <p:spPr>
          <a:xfrm>
            <a:off x="5415840" y="6165360"/>
            <a:ext cx="2746800" cy="720"/>
          </a:xfrm>
          <a:prstGeom prst="straightConnector1">
            <a:avLst/>
          </a:prstGeom>
          <a:ln cap="rnd" w="9360">
            <a:solidFill>
              <a:srgbClr val="000000"/>
            </a:solidFill>
            <a:miter/>
          </a:ln>
        </p:spPr>
      </p:cxn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68160" y="1614960"/>
            <a:ext cx="8673840" cy="624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337560" y="2703240"/>
            <a:ext cx="3382560" cy="3747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68160" y="1746720"/>
            <a:ext cx="8673840" cy="36144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t" anchorCtr="1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Garamond"/>
              </a:rPr>
              <a:t>EMPLOYEE OF THE MONTH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337560" y="2703240"/>
            <a:ext cx="3382560" cy="37476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t" anchorCtr="1">
            <a:normAutofit/>
          </a:bodyPr>
          <a:p>
            <a:pPr indent="0" algn="ctr">
              <a:lnSpc>
                <a:spcPct val="9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Awarded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92280" y="3219480"/>
            <a:ext cx="8673840" cy="111420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t" anchorCtr="1">
            <a:normAutofit/>
          </a:bodyPr>
          <a:p>
            <a:pPr indent="0" algn="ctr">
              <a:lnSpc>
                <a:spcPct val="9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en-US" sz="6600" spc="-1" strike="noStrike">
                <a:solidFill>
                  <a:srgbClr val="000000"/>
                </a:solidFill>
                <a:latin typeface="Garamond"/>
              </a:rPr>
              <a:t>{name}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91680" y="4352040"/>
            <a:ext cx="7475040" cy="79380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t" anchorCtr="1">
            <a:normAutofit/>
          </a:bodyPr>
          <a:p>
            <a:pPr indent="0" algn="ctr">
              <a:lnSpc>
                <a:spcPct val="9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for a stellar performance for the month of January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323320" y="5609160"/>
            <a:ext cx="3226680" cy="51228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9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February 04, 20XX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/>
          </p:nvPr>
        </p:nvSpPr>
        <p:spPr>
          <a:xfrm>
            <a:off x="1837080" y="6235920"/>
            <a:ext cx="3226680" cy="51228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t">
            <a:normAutofit fontScale="68333"/>
          </a:bodyPr>
          <a:p>
            <a:pPr indent="0">
              <a:lnSpc>
                <a:spcPct val="9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7f7f7f"/>
                </a:solidFill>
                <a:latin typeface="Candara"/>
              </a:rPr>
              <a:t>Aiko Wantanabe, Manager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7f7f7f"/>
                </a:solidFill>
                <a:latin typeface="Candara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/>
          </p:nvPr>
        </p:nvSpPr>
        <p:spPr>
          <a:xfrm>
            <a:off x="5311800" y="6235920"/>
            <a:ext cx="3226680" cy="51228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7f7f7f"/>
                </a:solidFill>
                <a:latin typeface="Candara"/>
              </a:rPr>
              <a:t>Date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qrcode" descr="qrcode"/>
          <p:cNvPicPr/>
          <p:nvPr/>
        </p:nvPicPr>
        <p:blipFill>
          <a:blip r:embed="rId1"/>
          <a:stretch/>
        </p:blipFill>
        <p:spPr>
          <a:xfrm rot="21547200">
            <a:off x="2063880" y="5044320"/>
            <a:ext cx="2064240" cy="88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LibreOffice/7.6.7.2$Windows_X86_64 LibreOffice_project/dd47e4b30cb7dab30588d6c79c651f218165e3c5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2024-10-14T01:39:36Z</dcterms:created>
  <dc:creator/>
  <dc:description/>
  <dc:language>en-US</dc:language>
  <cp:lastModifiedBy/>
  <dcterms:modified xsi:type="dcterms:W3CDTF">2024-10-14T00:03:49Z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oducer">
    <vt:lpwstr>OpenTBS 1.12.0</vt:lpwstr>
  </property>
</Properties>
</file>