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93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72202" autoAdjust="0"/>
  </p:normalViewPr>
  <p:slideViewPr>
    <p:cSldViewPr snapToGrid="0">
      <p:cViewPr varScale="1">
        <p:scale>
          <a:sx n="78" d="100"/>
          <a:sy n="7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1C792-CBC3-4DDC-9D1A-2F771372646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ED77-CEB5-4FC8-8AB6-B5E95F86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引入情景记忆，即对于一个问题，会扫描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次所有的</a:t>
            </a:r>
            <a:r>
              <a:rPr lang="en-US" altLang="zh-CN" dirty="0" smtClean="0"/>
              <a:t>facts</a:t>
            </a:r>
            <a:r>
              <a:rPr lang="zh-CN" altLang="en-US" dirty="0" smtClean="0"/>
              <a:t>，一次扫描产生一个情景记忆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2ED77-CEB5-4FC8-8AB6-B5E95F86BB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2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扫描时，使用</a:t>
            </a:r>
            <a:r>
              <a:rPr lang="en-US" altLang="zh-CN" dirty="0" smtClean="0"/>
              <a:t>GRU</a:t>
            </a:r>
            <a:r>
              <a:rPr lang="zh-CN" altLang="en-US" dirty="0" smtClean="0"/>
              <a:t>进行扫描（相当于一个序列），对每一个</a:t>
            </a:r>
            <a:r>
              <a:rPr lang="en-US" altLang="zh-CN" dirty="0" smtClean="0"/>
              <a:t>facts</a:t>
            </a:r>
            <a:r>
              <a:rPr lang="zh-CN" altLang="en-US" dirty="0" smtClean="0"/>
              <a:t>计算一个</a:t>
            </a:r>
            <a:r>
              <a:rPr lang="en-US" altLang="zh-CN" dirty="0" smtClean="0"/>
              <a:t>gate</a:t>
            </a:r>
            <a:r>
              <a:rPr lang="zh-CN" altLang="en-US" dirty="0" smtClean="0"/>
              <a:t>值（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），并用这个</a:t>
            </a:r>
            <a:r>
              <a:rPr lang="en-US" altLang="zh-CN" dirty="0" smtClean="0"/>
              <a:t>gate</a:t>
            </a:r>
            <a:r>
              <a:rPr lang="zh-CN" altLang="en-US" dirty="0" smtClean="0"/>
              <a:t>值辅助更新</a:t>
            </a:r>
            <a:r>
              <a:rPr lang="en-US" altLang="zh-CN" dirty="0" smtClean="0"/>
              <a:t>GRU</a:t>
            </a:r>
            <a:r>
              <a:rPr lang="zh-CN" altLang="en-US" dirty="0" smtClean="0"/>
              <a:t>的隐状态向量，使用最终的隐向量作为这次扫描获取的信息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2ED77-CEB5-4FC8-8AB6-B5E95F86BB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3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zh-CN" altLang="en-US" dirty="0" smtClean="0"/>
              <a:t>模块就是在用一个</a:t>
            </a:r>
            <a:r>
              <a:rPr lang="en-US" altLang="zh-CN" dirty="0" smtClean="0"/>
              <a:t>GRU</a:t>
            </a:r>
            <a:r>
              <a:rPr lang="zh-CN" altLang="en-US" dirty="0" smtClean="0"/>
              <a:t>来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之前生成的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向量即可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2ED77-CEB5-4FC8-8AB6-B5E95F86BB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2ED77-CEB5-4FC8-8AB6-B5E95F86BB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6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0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2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B4AB-335D-4F78-BF34-9114B80B76F2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A2A-B9ED-421C-8C3C-F81D2612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Paper 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Lv Chao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a multilingual questions about a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72" y="2825823"/>
            <a:ext cx="10097856" cy="23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3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114" y="1951945"/>
            <a:ext cx="8771772" cy="35065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0121" y="5842659"/>
            <a:ext cx="1304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Fixed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047013" y="5296394"/>
            <a:ext cx="11875" cy="451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2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</a:t>
            </a:r>
            <a:r>
              <a:rPr lang="en-US" dirty="0" smtClean="0"/>
              <a:t>eight </a:t>
            </a:r>
            <a:r>
              <a:rPr lang="en-US" dirty="0"/>
              <a:t>S</a:t>
            </a:r>
            <a:r>
              <a:rPr lang="en-US" dirty="0" smtClean="0"/>
              <a:t>haring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matrix </a:t>
            </a:r>
            <a:r>
              <a:rPr lang="en-US" altLang="zh-CN" dirty="0" smtClean="0"/>
              <a:t>between the word-embedding layers of the first component and the third component</a:t>
            </a:r>
          </a:p>
          <a:p>
            <a:r>
              <a:rPr lang="en-US" dirty="0" smtClean="0"/>
              <a:t>Weight matrix between the word-embedding layers of the third component and the </a:t>
            </a:r>
            <a:r>
              <a:rPr lang="en-US" dirty="0" err="1" smtClean="0"/>
              <a:t>softmax</a:t>
            </a:r>
            <a:r>
              <a:rPr lang="en-US" dirty="0" smtClean="0"/>
              <a:t> layer </a:t>
            </a:r>
            <a:r>
              <a:rPr lang="en-US" dirty="0" smtClean="0">
                <a:solidFill>
                  <a:srgbClr val="FF0000"/>
                </a:solidFill>
              </a:rPr>
              <a:t>in a transposed manner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0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M-RNN (generate a description for a image)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312" y="2253456"/>
            <a:ext cx="64293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4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Test </a:t>
            </a:r>
            <a:r>
              <a:rPr lang="en-US" altLang="zh-CN" dirty="0" smtClean="0"/>
              <a:t>&amp; Rated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085" y="2291938"/>
            <a:ext cx="9461829" cy="229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5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End-To-End Memory </a:t>
            </a:r>
            <a:r>
              <a:rPr lang="en-US" sz="4000" dirty="0" smtClean="0"/>
              <a:t>Networks </a:t>
            </a:r>
            <a:r>
              <a:rPr lang="en-US" sz="4000" b="1" i="1" dirty="0" smtClean="0">
                <a:solidFill>
                  <a:schemeClr val="bg1">
                    <a:lumMod val="65000"/>
                  </a:schemeClr>
                </a:solidFill>
              </a:rPr>
              <a:t>NIPS2015</a:t>
            </a:r>
            <a:endParaRPr lang="en-US" sz="40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 from AI Research @ </a:t>
            </a:r>
            <a:r>
              <a:rPr lang="en-US" altLang="zh-CN" dirty="0"/>
              <a:t>Facebook</a:t>
            </a:r>
            <a:endParaRPr lang="en-US" altLang="zh-CN" dirty="0" smtClean="0"/>
          </a:p>
          <a:p>
            <a:r>
              <a:rPr lang="en-US" dirty="0" smtClean="0"/>
              <a:t>Main Reference:</a:t>
            </a:r>
          </a:p>
          <a:p>
            <a:pPr lvl="1"/>
            <a:r>
              <a:rPr lang="en-US" altLang="zh-CN" dirty="0" smtClean="0"/>
              <a:t>Memory Network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also their work</a:t>
            </a:r>
            <a:r>
              <a:rPr lang="en-US" altLang="zh-CN" dirty="0" smtClean="0"/>
              <a:t>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51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a simple question based on a list of statements.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913846"/>
            <a:ext cx="9953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9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74" y="1825625"/>
            <a:ext cx="9664452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63774" y="3253839"/>
            <a:ext cx="2121861" cy="12580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968343" y="1553688"/>
            <a:ext cx="748145" cy="12580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84420" y="5375562"/>
            <a:ext cx="1759528" cy="6689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9948274">
            <a:off x="865942" y="2254030"/>
            <a:ext cx="1316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input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48274">
            <a:off x="6789750" y="5889232"/>
            <a:ext cx="1316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input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48274">
            <a:off x="8120768" y="540820"/>
            <a:ext cx="1643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output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8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74" y="1825625"/>
            <a:ext cx="9664452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51959" y="4120738"/>
            <a:ext cx="3443844" cy="760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84420" y="5375562"/>
            <a:ext cx="1759528" cy="6689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51959" y="3503221"/>
            <a:ext cx="3443844" cy="5225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48274">
            <a:off x="3692976" y="2285140"/>
            <a:ext cx="2161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attention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5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74" y="1825625"/>
            <a:ext cx="9664452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51959" y="2830638"/>
            <a:ext cx="3443844" cy="760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51959" y="3626283"/>
            <a:ext cx="3443844" cy="351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48546" y="1931650"/>
            <a:ext cx="1626919" cy="764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9948274">
            <a:off x="5015095" y="831969"/>
            <a:ext cx="2161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attention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7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as a Foreign Language</a:t>
            </a:r>
          </a:p>
          <a:p>
            <a:r>
              <a:rPr lang="en-US" dirty="0" smtClean="0"/>
              <a:t>Are You Talking to a Machine? Dataset and Methods for Multilingual Image Question Answering</a:t>
            </a:r>
          </a:p>
          <a:p>
            <a:r>
              <a:rPr lang="en-US" dirty="0" smtClean="0"/>
              <a:t>End-To-End Memory Networks</a:t>
            </a:r>
          </a:p>
          <a:p>
            <a:r>
              <a:rPr lang="en-US" dirty="0" smtClean="0"/>
              <a:t>Ask Me Anything: Dynamic Memory Networks for Neural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4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74" y="1825625"/>
            <a:ext cx="9664452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9948274">
            <a:off x="5998607" y="847451"/>
            <a:ext cx="2490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generation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48546" y="1931650"/>
            <a:ext cx="1626919" cy="764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84420" y="5375562"/>
            <a:ext cx="1759528" cy="6689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68343" y="1553688"/>
            <a:ext cx="748145" cy="12580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774" y="1825625"/>
            <a:ext cx="9664452" cy="435133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049490" y="1367458"/>
            <a:ext cx="1759528" cy="48095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9948274">
            <a:off x="5501617" y="5324449"/>
            <a:ext cx="2527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Multi-hops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</a:t>
            </a:r>
            <a:r>
              <a:rPr lang="en-US" altLang="zh-CN" dirty="0" smtClean="0"/>
              <a:t>of weight tying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Adjacent</a:t>
            </a:r>
          </a:p>
          <a:p>
            <a:pPr lvl="1"/>
            <a:r>
              <a:rPr lang="en-US" dirty="0" smtClean="0"/>
              <a:t>A(k+1) = C(k)</a:t>
            </a:r>
          </a:p>
          <a:p>
            <a:pPr lvl="1"/>
            <a:r>
              <a:rPr lang="en-US" dirty="0" smtClean="0"/>
              <a:t>W(T) = C(K)</a:t>
            </a:r>
          </a:p>
          <a:p>
            <a:pPr lvl="1"/>
            <a:r>
              <a:rPr lang="en-US" dirty="0" smtClean="0"/>
              <a:t>B = A(1)</a:t>
            </a:r>
          </a:p>
          <a:p>
            <a:r>
              <a:rPr lang="en-US" dirty="0" smtClean="0"/>
              <a:t>Layer-wise(RNN-like)</a:t>
            </a:r>
          </a:p>
          <a:p>
            <a:pPr lvl="1"/>
            <a:r>
              <a:rPr lang="en-US" dirty="0" smtClean="0"/>
              <a:t>A(1) = A(2) = … = A(K)</a:t>
            </a:r>
          </a:p>
          <a:p>
            <a:pPr lvl="1"/>
            <a:r>
              <a:rPr lang="en-US" dirty="0" smtClean="0"/>
              <a:t>B(1) = B(2) = … = B(K)</a:t>
            </a:r>
          </a:p>
          <a:p>
            <a:pPr lvl="1"/>
            <a:r>
              <a:rPr lang="en-US" dirty="0" smtClean="0"/>
              <a:t>U(k+1) = H*U(k) + o(k)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55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Training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Bow</a:t>
            </a:r>
            <a:r>
              <a:rPr lang="en-US" dirty="0" smtClean="0"/>
              <a:t> = bag-of-words representation</a:t>
            </a:r>
          </a:p>
          <a:p>
            <a:r>
              <a:rPr lang="en-US" b="1" dirty="0" smtClean="0"/>
              <a:t>PE</a:t>
            </a:r>
            <a:r>
              <a:rPr lang="en-US" dirty="0" smtClean="0"/>
              <a:t> = position encoding representation</a:t>
            </a:r>
          </a:p>
          <a:p>
            <a:r>
              <a:rPr lang="en-US" b="1" dirty="0" smtClean="0"/>
              <a:t>LS</a:t>
            </a:r>
            <a:r>
              <a:rPr lang="en-US" dirty="0" smtClean="0"/>
              <a:t> = linear start training</a:t>
            </a:r>
          </a:p>
          <a:p>
            <a:r>
              <a:rPr lang="en-US" b="1" dirty="0" smtClean="0"/>
              <a:t>RN</a:t>
            </a:r>
            <a:r>
              <a:rPr lang="en-US" dirty="0" smtClean="0"/>
              <a:t> = random injection of time noise</a:t>
            </a:r>
          </a:p>
          <a:p>
            <a:r>
              <a:rPr lang="en-US" b="1" dirty="0" smtClean="0"/>
              <a:t>Joint</a:t>
            </a:r>
            <a:r>
              <a:rPr lang="en-US" dirty="0" smtClean="0"/>
              <a:t> = joint training on all tasks</a:t>
            </a:r>
            <a:r>
              <a:rPr lang="zh-CN" altLang="en-US" dirty="0"/>
              <a:t> </a:t>
            </a:r>
            <a:r>
              <a:rPr lang="en-US" altLang="zh-CN" dirty="0" smtClean="0"/>
              <a:t>(as opposed to per-task 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on Facebook </a:t>
            </a:r>
            <a:r>
              <a:rPr lang="en-US" dirty="0" err="1" smtClean="0"/>
              <a:t>bAbI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572" y="1277130"/>
            <a:ext cx="10300855" cy="545339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01340" y="5842660"/>
            <a:ext cx="45819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99365" y="5116283"/>
            <a:ext cx="45819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21140" y="5458686"/>
            <a:ext cx="45819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07287" y="3331026"/>
            <a:ext cx="45819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05312" y="6452254"/>
            <a:ext cx="45819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06005" y="5856514"/>
            <a:ext cx="45819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55825" y="6460170"/>
            <a:ext cx="45819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39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Positional </a:t>
            </a:r>
            <a:r>
              <a:rPr lang="en-US" dirty="0" smtClean="0"/>
              <a:t>reasoning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Path </a:t>
            </a:r>
            <a:r>
              <a:rPr lang="en-US" dirty="0" smtClean="0"/>
              <a:t>finding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53" y="1931128"/>
            <a:ext cx="5504364" cy="1158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81" y="3545285"/>
            <a:ext cx="6945141" cy="891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047" y="5027943"/>
            <a:ext cx="6864131" cy="14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Ask Me Anything: Dynamic Memory Networks for Neural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 from Richard </a:t>
            </a:r>
            <a:r>
              <a:rPr lang="en-US" altLang="zh-CN" dirty="0" err="1" smtClean="0"/>
              <a:t>Socher</a:t>
            </a:r>
            <a:r>
              <a:rPr lang="en-US" altLang="zh-CN" dirty="0" smtClean="0"/>
              <a:t> @ </a:t>
            </a:r>
            <a:r>
              <a:rPr lang="en-US" altLang="zh-CN" dirty="0" err="1" smtClean="0"/>
              <a:t>MetaMind</a:t>
            </a:r>
            <a:endParaRPr lang="en-US" altLang="zh-CN" dirty="0" smtClean="0"/>
          </a:p>
          <a:p>
            <a:r>
              <a:rPr lang="en-US" dirty="0" smtClean="0"/>
              <a:t>Main Reference:</a:t>
            </a:r>
          </a:p>
          <a:p>
            <a:pPr lvl="1"/>
            <a:r>
              <a:rPr lang="en-US" altLang="zh-CN" dirty="0" smtClean="0"/>
              <a:t>Memory Network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8" name="Picture 4" descr="http://img2.tuicool.com/viqeu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37" y="2763054"/>
            <a:ext cx="55721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276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any NLP question based on a list of statements.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474521"/>
            <a:ext cx="1040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15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03" y="1690688"/>
            <a:ext cx="11233393" cy="44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25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03" y="1690688"/>
            <a:ext cx="11233393" cy="4467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5688" y="3669475"/>
            <a:ext cx="7030193" cy="2488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948274">
            <a:off x="8026472" y="5312572"/>
            <a:ext cx="1135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GRU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as a Foreign Language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NIPS2015</a:t>
            </a: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 from Hinton @ Google</a:t>
            </a:r>
          </a:p>
          <a:p>
            <a:r>
              <a:rPr lang="en-US" dirty="0" smtClean="0"/>
              <a:t>Main Reference:</a:t>
            </a:r>
          </a:p>
          <a:p>
            <a:pPr lvl="1"/>
            <a:r>
              <a:rPr lang="en-US" dirty="0"/>
              <a:t>Learning Phrase Representations using RNN Encoder-Decoder for Statistical Machine </a:t>
            </a:r>
            <a:r>
              <a:rPr lang="en-US" dirty="0" smtClean="0"/>
              <a:t>Translation (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-to-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 using GRU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Sequence to Sequence Learning with Neural </a:t>
            </a:r>
            <a:r>
              <a:rPr lang="en-US" dirty="0" smtClean="0"/>
              <a:t>Networks (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-to-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 using LSTM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Neural Machine Translation by jointly Learning to Align and </a:t>
            </a:r>
            <a:r>
              <a:rPr lang="en-US" dirty="0" smtClean="0"/>
              <a:t>Translate (</a:t>
            </a:r>
            <a:r>
              <a:rPr lang="en-US" dirty="0" smtClean="0">
                <a:solidFill>
                  <a:srgbClr val="FF0000"/>
                </a:solidFill>
              </a:rPr>
              <a:t>attention mechanism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723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03" y="1690688"/>
            <a:ext cx="11233393" cy="4467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81506" y="3669475"/>
            <a:ext cx="2303813" cy="2488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948274">
            <a:off x="8109599" y="5858836"/>
            <a:ext cx="1135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GRU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303" y="1690688"/>
            <a:ext cx="11233393" cy="4467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5688" y="1674422"/>
            <a:ext cx="7030193" cy="19238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948274">
            <a:off x="6951594" y="3545342"/>
            <a:ext cx="3506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k</a:t>
            </a:r>
            <a:r>
              <a:rPr lang="en-US" sz="4000" b="1" dirty="0" smtClean="0">
                <a:solidFill>
                  <a:srgbClr val="FF0000"/>
                </a:solidFill>
              </a:rPr>
              <a:t> passes: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o</a:t>
            </a:r>
            <a:r>
              <a:rPr lang="en-US" sz="4000" b="1" dirty="0" smtClean="0">
                <a:solidFill>
                  <a:srgbClr val="FF0000"/>
                </a:solidFill>
              </a:rPr>
              <a:t>ne pass one m</a:t>
            </a:r>
          </a:p>
        </p:txBody>
      </p:sp>
    </p:spTree>
    <p:extLst>
      <p:ext uri="{BB962C8B-B14F-4D97-AF65-F5344CB8AC3E}">
        <p14:creationId xmlns:p14="http://schemas.microsoft.com/office/powerpoint/2010/main" val="1017813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303" y="1690688"/>
            <a:ext cx="11233393" cy="4467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5688" y="1674422"/>
            <a:ext cx="7030193" cy="19238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948274">
            <a:off x="8155734" y="3853118"/>
            <a:ext cx="1097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gate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7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Detailed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985" y="1792463"/>
            <a:ext cx="7820025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2" y="3556299"/>
            <a:ext cx="4705350" cy="981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948274">
            <a:off x="864187" y="1880602"/>
            <a:ext cx="1097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gate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948274">
            <a:off x="959315" y="3692892"/>
            <a:ext cx="2993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o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ne pass info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09" y="5580621"/>
            <a:ext cx="2314575" cy="342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9948274">
            <a:off x="2885928" y="5278552"/>
            <a:ext cx="1690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73312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303" y="1690688"/>
            <a:ext cx="11233393" cy="4467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54979" y="1674422"/>
            <a:ext cx="2412832" cy="19238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948274">
            <a:off x="7554946" y="3360782"/>
            <a:ext cx="173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4270045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3753644"/>
            <a:ext cx="64008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2" y="2774735"/>
            <a:ext cx="866775" cy="29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948274">
            <a:off x="3883486" y="2511619"/>
            <a:ext cx="891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>
                <a:solidFill>
                  <a:srgbClr val="FF0000"/>
                </a:solidFill>
              </a:rPr>
              <a:t>init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948274">
            <a:off x="893442" y="3647352"/>
            <a:ext cx="1690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8" name="TextBox 7"/>
          <p:cNvSpPr txBox="1"/>
          <p:nvPr/>
        </p:nvSpPr>
        <p:spPr>
          <a:xfrm rot="19948274">
            <a:off x="9593634" y="3420508"/>
            <a:ext cx="1643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99188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on Facebook </a:t>
            </a:r>
            <a:r>
              <a:rPr lang="en-US" dirty="0" err="1"/>
              <a:t>bAbI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0171"/>
            <a:ext cx="10515600" cy="362224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473257" y="4596714"/>
            <a:ext cx="1470343" cy="129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73257" y="4885039"/>
            <a:ext cx="1470343" cy="129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578657" y="4583772"/>
            <a:ext cx="1470343" cy="129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537523" y="5133268"/>
            <a:ext cx="1470343" cy="129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46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346" y="2937733"/>
            <a:ext cx="10515600" cy="954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5685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constituency parsing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615406"/>
            <a:ext cx="8639175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317817">
            <a:off x="9816912" y="3485932"/>
            <a:ext cx="979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DFS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-to-</a:t>
            </a:r>
            <a:r>
              <a:rPr lang="en-US" dirty="0" err="1" smtClean="0"/>
              <a:t>Seq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534603"/>
            <a:ext cx="10515600" cy="1594469"/>
          </a:xfrm>
        </p:spPr>
        <p:txBody>
          <a:bodyPr/>
          <a:lstStyle/>
          <a:p>
            <a:r>
              <a:rPr lang="en-US" dirty="0" smtClean="0"/>
              <a:t>One LSTM  reads the input sequence, and generates a fixed vector</a:t>
            </a:r>
          </a:p>
          <a:p>
            <a:r>
              <a:rPr lang="en-US" dirty="0" smtClean="0"/>
              <a:t>Another LSTM extract the output sequence from that vector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1" y="1677700"/>
            <a:ext cx="9172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4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Tips about </a:t>
            </a:r>
            <a:r>
              <a:rPr lang="en-US" dirty="0" err="1" smtClean="0"/>
              <a:t>Seq</a:t>
            </a:r>
            <a:r>
              <a:rPr lang="en-US" dirty="0" smtClean="0"/>
              <a:t>-to-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2581"/>
            <a:ext cx="10515600" cy="1594469"/>
          </a:xfrm>
        </p:spPr>
        <p:txBody>
          <a:bodyPr/>
          <a:lstStyle/>
          <a:p>
            <a:r>
              <a:rPr lang="en-US" dirty="0" smtClean="0"/>
              <a:t>Two different LSTM</a:t>
            </a:r>
          </a:p>
          <a:p>
            <a:r>
              <a:rPr lang="en-US" dirty="0" smtClean="0"/>
              <a:t>Deep LSTM</a:t>
            </a:r>
          </a:p>
          <a:p>
            <a:r>
              <a:rPr lang="en-US" dirty="0" smtClean="0"/>
              <a:t>Read input sequence in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6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</a:t>
            </a:r>
            <a:r>
              <a:rPr lang="en-US" dirty="0" smtClean="0"/>
              <a:t>Mechanism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690688"/>
            <a:ext cx="3238500" cy="4257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948274">
            <a:off x="8395854" y="4263242"/>
            <a:ext cx="1436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BRNN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2" y="2008714"/>
            <a:ext cx="91725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1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Are You Talking to a Machine? Dataset and Methods for Multilingual Image Question </a:t>
            </a:r>
            <a:r>
              <a:rPr lang="en-US" sz="3600" dirty="0" smtClean="0"/>
              <a:t>Answering 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NIPS2015</a:t>
            </a:r>
            <a:endParaRPr lang="en-US" sz="3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438" cy="4315683"/>
          </a:xfrm>
        </p:spPr>
        <p:txBody>
          <a:bodyPr/>
          <a:lstStyle/>
          <a:p>
            <a:r>
              <a:rPr lang="en-US" altLang="zh-CN" dirty="0" smtClean="0"/>
              <a:t>Work from IDL @ Baidu</a:t>
            </a:r>
          </a:p>
          <a:p>
            <a:r>
              <a:rPr lang="en-US" dirty="0" smtClean="0"/>
              <a:t>Main Reference:</a:t>
            </a:r>
          </a:p>
          <a:p>
            <a:pPr lvl="1"/>
            <a:r>
              <a:rPr lang="en-US" altLang="zh-CN" dirty="0" smtClean="0"/>
              <a:t>Deep Captioning with multimodal recurrent neural networks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m-RNN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2050" name="Picture 2" descr="http://d.hiphotos.baidu.com/baike/c0%3Dbaike80%2C5%2C5%2C80%2C26/sign=01cff8bfbb12c8fca0fefe9f9d6af920/503d269759ee3d6d26bf0d5441166d224f4ade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19" y="1936020"/>
            <a:ext cx="40386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9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578</Words>
  <Application>Microsoft Office PowerPoint</Application>
  <PresentationFormat>Widescreen</PresentationFormat>
  <Paragraphs>116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Office Theme</vt:lpstr>
      <vt:lpstr>Paper Reading</vt:lpstr>
      <vt:lpstr>Paper List</vt:lpstr>
      <vt:lpstr>Grammar as a Foreign Language NIPS2015</vt:lpstr>
      <vt:lpstr>Task</vt:lpstr>
      <vt:lpstr>Seq-to-Seq Problem</vt:lpstr>
      <vt:lpstr>Three Tips about Seq-to-Seq</vt:lpstr>
      <vt:lpstr>Attention Mechanism</vt:lpstr>
      <vt:lpstr>Model detail</vt:lpstr>
      <vt:lpstr>Are You Talking to a Machine? Dataset and Methods for Multilingual Image Question Answering NIPS2015</vt:lpstr>
      <vt:lpstr>Task</vt:lpstr>
      <vt:lpstr>Framework</vt:lpstr>
      <vt:lpstr>The Weight Sharing Strategy</vt:lpstr>
      <vt:lpstr>M-RNN (generate a description for a image)</vt:lpstr>
      <vt:lpstr>Turing Test &amp; Rated Score</vt:lpstr>
      <vt:lpstr>End-To-End Memory Networks NIPS2015</vt:lpstr>
      <vt:lpstr>Task</vt:lpstr>
      <vt:lpstr>Framework</vt:lpstr>
      <vt:lpstr>Framework</vt:lpstr>
      <vt:lpstr>Framework</vt:lpstr>
      <vt:lpstr>Framework</vt:lpstr>
      <vt:lpstr>Framework</vt:lpstr>
      <vt:lpstr>Two types of weight tying</vt:lpstr>
      <vt:lpstr>Some Training Tips</vt:lpstr>
      <vt:lpstr>Result on Facebook bAbI</vt:lpstr>
      <vt:lpstr>Example</vt:lpstr>
      <vt:lpstr>Ask Me Anything: Dynamic Memory Networks for Neural Language Processing</vt:lpstr>
      <vt:lpstr>Task</vt:lpstr>
      <vt:lpstr>Framework</vt:lpstr>
      <vt:lpstr>Framework</vt:lpstr>
      <vt:lpstr>Framework</vt:lpstr>
      <vt:lpstr>Framework</vt:lpstr>
      <vt:lpstr>Framework</vt:lpstr>
      <vt:lpstr>Detailed function</vt:lpstr>
      <vt:lpstr>Framework</vt:lpstr>
      <vt:lpstr>Detailed function</vt:lpstr>
      <vt:lpstr>Result on Facebook bAbI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</dc:title>
  <dc:creator>Chao Lv (MSR Student-Person Consulting)</dc:creator>
  <cp:lastModifiedBy>Chao Lv (MSR Student-Person Consulting)</cp:lastModifiedBy>
  <cp:revision>117</cp:revision>
  <dcterms:created xsi:type="dcterms:W3CDTF">2015-12-15T11:37:45Z</dcterms:created>
  <dcterms:modified xsi:type="dcterms:W3CDTF">2015-12-17T04:30:57Z</dcterms:modified>
</cp:coreProperties>
</file>