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B9876-0CC5-4952-8417-BD50DAB03C8C}" v="55" dt="2022-01-30T00:17:27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8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Pitts" userId="6e51b823a05a2cc0" providerId="LiveId" clId="{769B9876-0CC5-4952-8417-BD50DAB03C8C}"/>
    <pc:docChg chg="undo redo custSel addSld delSld modSld">
      <pc:chgData name="Julia Pitts" userId="6e51b823a05a2cc0" providerId="LiveId" clId="{769B9876-0CC5-4952-8417-BD50DAB03C8C}" dt="2022-01-30T00:17:26.588" v="859" actId="6549"/>
      <pc:docMkLst>
        <pc:docMk/>
      </pc:docMkLst>
      <pc:sldChg chg="modSp mod">
        <pc:chgData name="Julia Pitts" userId="6e51b823a05a2cc0" providerId="LiveId" clId="{769B9876-0CC5-4952-8417-BD50DAB03C8C}" dt="2022-01-29T23:19:59.653" v="756" actId="20577"/>
        <pc:sldMkLst>
          <pc:docMk/>
          <pc:sldMk cId="1783378883" sldId="256"/>
        </pc:sldMkLst>
        <pc:graphicFrameChg chg="mod modGraphic">
          <ac:chgData name="Julia Pitts" userId="6e51b823a05a2cc0" providerId="LiveId" clId="{769B9876-0CC5-4952-8417-BD50DAB03C8C}" dt="2022-01-29T23:19:59.653" v="756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  <pc:sldChg chg="modSp mod">
        <pc:chgData name="Julia Pitts" userId="6e51b823a05a2cc0" providerId="LiveId" clId="{769B9876-0CC5-4952-8417-BD50DAB03C8C}" dt="2022-01-30T00:17:26.588" v="859" actId="6549"/>
        <pc:sldMkLst>
          <pc:docMk/>
          <pc:sldMk cId="1661469233" sldId="257"/>
        </pc:sldMkLst>
        <pc:graphicFrameChg chg="mod modGraphic">
          <ac:chgData name="Julia Pitts" userId="6e51b823a05a2cc0" providerId="LiveId" clId="{769B9876-0CC5-4952-8417-BD50DAB03C8C}" dt="2022-01-30T00:17:26.588" v="859" actId="6549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  <pc:sldChg chg="new add del">
        <pc:chgData name="Julia Pitts" userId="6e51b823a05a2cc0" providerId="LiveId" clId="{769B9876-0CC5-4952-8417-BD50DAB03C8C}" dt="2022-01-29T22:57:53.959" v="669" actId="680"/>
        <pc:sldMkLst>
          <pc:docMk/>
          <pc:sldMk cId="537560059" sldId="258"/>
        </pc:sldMkLst>
      </pc:sldChg>
    </pc:docChg>
  </pc:docChgLst>
  <pc:docChgLst>
    <pc:chgData name="Julia Pitts" userId="6e51b823a05a2cc0" providerId="LiveId" clId="{C8653743-8E63-4B2A-9A3D-E14EE72B3A33}"/>
    <pc:docChg chg="undo redo custSel addSld modSld">
      <pc:chgData name="Julia Pitts" userId="6e51b823a05a2cc0" providerId="LiveId" clId="{C8653743-8E63-4B2A-9A3D-E14EE72B3A33}" dt="2021-01-04T06:41:34.725" v="2491" actId="2061"/>
      <pc:docMkLst>
        <pc:docMk/>
      </pc:docMkLst>
      <pc:sldChg chg="addSp delSp modSp mod setBg">
        <pc:chgData name="Julia Pitts" userId="6e51b823a05a2cc0" providerId="LiveId" clId="{C8653743-8E63-4B2A-9A3D-E14EE72B3A33}" dt="2021-01-04T06:41:34.725" v="2491" actId="2061"/>
        <pc:sldMkLst>
          <pc:docMk/>
          <pc:sldMk cId="1783378883" sldId="256"/>
        </pc:sldMkLst>
        <pc:graphicFrameChg chg="del">
          <ac:chgData name="Julia Pitts" userId="6e51b823a05a2cc0" providerId="LiveId" clId="{C8653743-8E63-4B2A-9A3D-E14EE72B3A33}" dt="2021-01-01T00:50:54.062" v="89" actId="478"/>
          <ac:graphicFrameMkLst>
            <pc:docMk/>
            <pc:sldMk cId="1783378883" sldId="256"/>
            <ac:graphicFrameMk id="5" creationId="{34F7B70F-4281-4070-BA06-05699AE835D0}"/>
          </ac:graphicFrameMkLst>
        </pc:graphicFrameChg>
        <pc:graphicFrameChg chg="mod modGraphic">
          <ac:chgData name="Julia Pitts" userId="6e51b823a05a2cc0" providerId="LiveId" clId="{C8653743-8E63-4B2A-9A3D-E14EE72B3A33}" dt="2021-01-04T06:41:34.725" v="2491" actId="2061"/>
          <ac:graphicFrameMkLst>
            <pc:docMk/>
            <pc:sldMk cId="1783378883" sldId="256"/>
            <ac:graphicFrameMk id="6" creationId="{789FCB90-6945-4AC5-A88D-469FE3C21635}"/>
          </ac:graphicFrameMkLst>
        </pc:graphicFrameChg>
        <pc:graphicFrameChg chg="add del mod modGraphic">
          <ac:chgData name="Julia Pitts" userId="6e51b823a05a2cc0" providerId="LiveId" clId="{C8653743-8E63-4B2A-9A3D-E14EE72B3A33}" dt="2021-01-01T01:19:03.394" v="324" actId="478"/>
          <ac:graphicFrameMkLst>
            <pc:docMk/>
            <pc:sldMk cId="1783378883" sldId="256"/>
            <ac:graphicFrameMk id="7" creationId="{A2DD36C6-21BC-44F1-A2A4-744777D89AC4}"/>
          </ac:graphicFrameMkLst>
        </pc:graphicFrameChg>
        <pc:graphicFrameChg chg="add del mod ord modGraphic">
          <ac:chgData name="Julia Pitts" userId="6e51b823a05a2cc0" providerId="LiveId" clId="{C8653743-8E63-4B2A-9A3D-E14EE72B3A33}" dt="2021-01-01T01:20:48.378" v="340" actId="478"/>
          <ac:graphicFrameMkLst>
            <pc:docMk/>
            <pc:sldMk cId="1783378883" sldId="256"/>
            <ac:graphicFrameMk id="8" creationId="{02F1363D-9C82-4143-91C3-A2AE5AE933FB}"/>
          </ac:graphicFrameMkLst>
        </pc:graphicFrameChg>
      </pc:sldChg>
      <pc:sldChg chg="addSp delSp modSp new mod setBg">
        <pc:chgData name="Julia Pitts" userId="6e51b823a05a2cc0" providerId="LiveId" clId="{C8653743-8E63-4B2A-9A3D-E14EE72B3A33}" dt="2021-01-01T02:19:10.308" v="1752" actId="14734"/>
        <pc:sldMkLst>
          <pc:docMk/>
          <pc:sldMk cId="1661469233" sldId="257"/>
        </pc:sldMkLst>
        <pc:spChg chg="del">
          <ac:chgData name="Julia Pitts" userId="6e51b823a05a2cc0" providerId="LiveId" clId="{C8653743-8E63-4B2A-9A3D-E14EE72B3A33}" dt="2021-01-01T01:51:19.266" v="953" actId="478"/>
          <ac:spMkLst>
            <pc:docMk/>
            <pc:sldMk cId="1661469233" sldId="257"/>
            <ac:spMk id="2" creationId="{3C3137AB-5207-4499-BFB4-8135693A5C5F}"/>
          </ac:spMkLst>
        </pc:spChg>
        <pc:spChg chg="del">
          <ac:chgData name="Julia Pitts" userId="6e51b823a05a2cc0" providerId="LiveId" clId="{C8653743-8E63-4B2A-9A3D-E14EE72B3A33}" dt="2021-01-01T01:51:19.266" v="953" actId="478"/>
          <ac:spMkLst>
            <pc:docMk/>
            <pc:sldMk cId="1661469233" sldId="257"/>
            <ac:spMk id="3" creationId="{62C70E8B-186E-48F1-98AC-F593D031927F}"/>
          </ac:spMkLst>
        </pc:spChg>
        <pc:graphicFrameChg chg="add mod modGraphic">
          <ac:chgData name="Julia Pitts" userId="6e51b823a05a2cc0" providerId="LiveId" clId="{C8653743-8E63-4B2A-9A3D-E14EE72B3A33}" dt="2021-01-01T02:19:10.308" v="1752" actId="14734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LiveId" clId="{ACA3D82D-48D7-47D0-848A-7740168756B9}"/>
    <pc:docChg chg="modSld">
      <pc:chgData name="Julia Pitts" userId="6e51b823a05a2cc0" providerId="LiveId" clId="{ACA3D82D-48D7-47D0-848A-7740168756B9}" dt="2021-04-17T03:14:41.568" v="71" actId="20577"/>
      <pc:docMkLst>
        <pc:docMk/>
      </pc:docMkLst>
      <pc:sldChg chg="modSp mod">
        <pc:chgData name="Julia Pitts" userId="6e51b823a05a2cc0" providerId="LiveId" clId="{ACA3D82D-48D7-47D0-848A-7740168756B9}" dt="2021-04-17T03:14:41.568" v="71" actId="20577"/>
        <pc:sldMkLst>
          <pc:docMk/>
          <pc:sldMk cId="1783378883" sldId="256"/>
        </pc:sldMkLst>
        <pc:graphicFrameChg chg="modGraphic">
          <ac:chgData name="Julia Pitts" userId="6e51b823a05a2cc0" providerId="LiveId" clId="{ACA3D82D-48D7-47D0-848A-7740168756B9}" dt="2021-04-17T03:14:41.568" v="71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9B3FF46D-E548-4432-8909-7EC7385D47FF}"/>
    <pc:docChg chg="modSld">
      <pc:chgData name="Julia Pitts" userId="6e51b823a05a2cc0" providerId="LiveId" clId="{9B3FF46D-E548-4432-8909-7EC7385D47FF}" dt="2021-01-27T03:18:48.650" v="15"/>
      <pc:docMkLst>
        <pc:docMk/>
      </pc:docMkLst>
      <pc:sldChg chg="modSp mod">
        <pc:chgData name="Julia Pitts" userId="6e51b823a05a2cc0" providerId="LiveId" clId="{9B3FF46D-E548-4432-8909-7EC7385D47FF}" dt="2021-01-27T03:18:48.650" v="15"/>
        <pc:sldMkLst>
          <pc:docMk/>
          <pc:sldMk cId="1783378883" sldId="256"/>
        </pc:sldMkLst>
        <pc:graphicFrameChg chg="mod modGraphic">
          <ac:chgData name="Julia Pitts" userId="6e51b823a05a2cc0" providerId="LiveId" clId="{9B3FF46D-E548-4432-8909-7EC7385D47FF}" dt="2021-01-27T03:18:48.650" v="1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C97A6D9C-BE04-4B14-9C06-10E95202842D}"/>
    <pc:docChg chg="undo custSel modSld">
      <pc:chgData name="Julia Pitts" userId="6e51b823a05a2cc0" providerId="LiveId" clId="{C97A6D9C-BE04-4B14-9C06-10E95202842D}" dt="2021-12-23T20:52:36.117" v="6" actId="255"/>
      <pc:docMkLst>
        <pc:docMk/>
      </pc:docMkLst>
      <pc:sldChg chg="modSp mod">
        <pc:chgData name="Julia Pitts" userId="6e51b823a05a2cc0" providerId="LiveId" clId="{C97A6D9C-BE04-4B14-9C06-10E95202842D}" dt="2021-12-23T20:52:36.117" v="6" actId="255"/>
        <pc:sldMkLst>
          <pc:docMk/>
          <pc:sldMk cId="1783378883" sldId="256"/>
        </pc:sldMkLst>
        <pc:graphicFrameChg chg="mod modGraphic">
          <ac:chgData name="Julia Pitts" userId="6e51b823a05a2cc0" providerId="LiveId" clId="{C97A6D9C-BE04-4B14-9C06-10E95202842D}" dt="2021-12-23T20:52:36.117" v="6" actId="25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ECFE9DAB-BAC8-4821-9D4E-285646DB0673}"/>
    <pc:docChg chg="undo custSel modSld">
      <pc:chgData name="Julia Pitts" userId="6e51b823a05a2cc0" providerId="LiveId" clId="{ECFE9DAB-BAC8-4821-9D4E-285646DB0673}" dt="2021-04-15T19:57:32.353" v="28" actId="20577"/>
      <pc:docMkLst>
        <pc:docMk/>
      </pc:docMkLst>
      <pc:sldChg chg="modSp mod">
        <pc:chgData name="Julia Pitts" userId="6e51b823a05a2cc0" providerId="LiveId" clId="{ECFE9DAB-BAC8-4821-9D4E-285646DB0673}" dt="2021-04-15T19:57:32.353" v="28" actId="20577"/>
        <pc:sldMkLst>
          <pc:docMk/>
          <pc:sldMk cId="1783378883" sldId="256"/>
        </pc:sldMkLst>
        <pc:graphicFrameChg chg="mod modGraphic">
          <ac:chgData name="Julia Pitts" userId="6e51b823a05a2cc0" providerId="LiveId" clId="{ECFE9DAB-BAC8-4821-9D4E-285646DB0673}" dt="2021-04-15T19:57:32.353" v="28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190486AC-D65C-4F84-9F2A-5EBFF0C4E6C4}"/>
    <pc:docChg chg="undo redo custSel modSld">
      <pc:chgData name="Julia Pitts" userId="6e51b823a05a2cc0" providerId="LiveId" clId="{190486AC-D65C-4F84-9F2A-5EBFF0C4E6C4}" dt="2021-03-24T05:51:42.188" v="44"/>
      <pc:docMkLst>
        <pc:docMk/>
      </pc:docMkLst>
      <pc:sldChg chg="modSp mod">
        <pc:chgData name="Julia Pitts" userId="6e51b823a05a2cc0" providerId="LiveId" clId="{190486AC-D65C-4F84-9F2A-5EBFF0C4E6C4}" dt="2021-03-24T05:42:12.495" v="40" actId="14100"/>
        <pc:sldMkLst>
          <pc:docMk/>
          <pc:sldMk cId="1783378883" sldId="256"/>
        </pc:sldMkLst>
        <pc:graphicFrameChg chg="mod modGraphic">
          <ac:chgData name="Julia Pitts" userId="6e51b823a05a2cc0" providerId="LiveId" clId="{190486AC-D65C-4F84-9F2A-5EBFF0C4E6C4}" dt="2021-03-24T05:42:12.495" v="40" actId="14100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  <pc:sldChg chg="modSp mod">
        <pc:chgData name="Julia Pitts" userId="6e51b823a05a2cc0" providerId="LiveId" clId="{190486AC-D65C-4F84-9F2A-5EBFF0C4E6C4}" dt="2021-03-24T05:51:42.188" v="44"/>
        <pc:sldMkLst>
          <pc:docMk/>
          <pc:sldMk cId="1661469233" sldId="257"/>
        </pc:sldMkLst>
        <pc:graphicFrameChg chg="mod modGraphic">
          <ac:chgData name="Julia Pitts" userId="6e51b823a05a2cc0" providerId="LiveId" clId="{190486AC-D65C-4F84-9F2A-5EBFF0C4E6C4}" dt="2021-03-24T05:51:42.188" v="44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Windows Live" clId="Web-{20C3A756-D1B7-4342-95C8-AA622C5C49D1}"/>
    <pc:docChg chg="modSld">
      <pc:chgData name="Julia Pitts" userId="6e51b823a05a2cc0" providerId="Windows Live" clId="Web-{20C3A756-D1B7-4342-95C8-AA622C5C49D1}" dt="2021-03-24T04:37:40.569" v="260"/>
      <pc:docMkLst>
        <pc:docMk/>
      </pc:docMkLst>
      <pc:sldChg chg="modSp">
        <pc:chgData name="Julia Pitts" userId="6e51b823a05a2cc0" providerId="Windows Live" clId="Web-{20C3A756-D1B7-4342-95C8-AA622C5C49D1}" dt="2021-03-24T04:37:00.616" v="235"/>
        <pc:sldMkLst>
          <pc:docMk/>
          <pc:sldMk cId="1783378883" sldId="256"/>
        </pc:sldMkLst>
        <pc:graphicFrameChg chg="mod modGraphic">
          <ac:chgData name="Julia Pitts" userId="6e51b823a05a2cc0" providerId="Windows Live" clId="Web-{20C3A756-D1B7-4342-95C8-AA622C5C49D1}" dt="2021-03-24T04:37:00.616" v="23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  <pc:sldChg chg="modSp">
        <pc:chgData name="Julia Pitts" userId="6e51b823a05a2cc0" providerId="Windows Live" clId="Web-{20C3A756-D1B7-4342-95C8-AA622C5C49D1}" dt="2021-03-24T04:37:40.569" v="260"/>
        <pc:sldMkLst>
          <pc:docMk/>
          <pc:sldMk cId="1661469233" sldId="257"/>
        </pc:sldMkLst>
        <pc:graphicFrameChg chg="mod modGraphic">
          <ac:chgData name="Julia Pitts" userId="6e51b823a05a2cc0" providerId="Windows Live" clId="Web-{20C3A756-D1B7-4342-95C8-AA622C5C49D1}" dt="2021-03-24T04:37:40.569" v="260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LiveId" clId="{2E85E893-1888-44A8-8BBB-2DE966A930F3}"/>
    <pc:docChg chg="modSld">
      <pc:chgData name="Julia Pitts" userId="6e51b823a05a2cc0" providerId="LiveId" clId="{2E85E893-1888-44A8-8BBB-2DE966A930F3}" dt="2021-04-25T01:24:07.307" v="44" actId="20577"/>
      <pc:docMkLst>
        <pc:docMk/>
      </pc:docMkLst>
      <pc:sldChg chg="modSp mod">
        <pc:chgData name="Julia Pitts" userId="6e51b823a05a2cc0" providerId="LiveId" clId="{2E85E893-1888-44A8-8BBB-2DE966A930F3}" dt="2021-04-25T01:24:07.307" v="44" actId="20577"/>
        <pc:sldMkLst>
          <pc:docMk/>
          <pc:sldMk cId="1783378883" sldId="256"/>
        </pc:sldMkLst>
        <pc:graphicFrameChg chg="mod modGraphic">
          <ac:chgData name="Julia Pitts" userId="6e51b823a05a2cc0" providerId="LiveId" clId="{2E85E893-1888-44A8-8BBB-2DE966A930F3}" dt="2021-04-25T01:24:07.307" v="44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585" y="1474225"/>
            <a:ext cx="7169230" cy="2843775"/>
          </a:xfrm>
        </p:spPr>
        <p:txBody>
          <a:bodyPr anchor="b">
            <a:normAutofit/>
          </a:bodyPr>
          <a:lstStyle>
            <a:lvl1pPr algn="ctr">
              <a:defRPr sz="52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585" y="4404362"/>
            <a:ext cx="7169230" cy="1554479"/>
          </a:xfrm>
        </p:spPr>
        <p:txBody>
          <a:bodyPr>
            <a:normAutofit/>
          </a:bodyPr>
          <a:lstStyle>
            <a:lvl1pPr marL="0" indent="0" algn="ctr">
              <a:buNone/>
              <a:defRPr sz="242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1" y="4861290"/>
            <a:ext cx="8550656" cy="919825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414" y="791363"/>
            <a:ext cx="8103589" cy="3642687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789892"/>
            <a:ext cx="8550673" cy="773468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1"/>
            <a:ext cx="8550673" cy="3884211"/>
          </a:xfrm>
        </p:spPr>
        <p:txBody>
          <a:bodyPr anchor="ctr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765464"/>
            <a:ext cx="8550673" cy="1797897"/>
          </a:xfrm>
        </p:spPr>
        <p:txBody>
          <a:bodyPr anchor="ctr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125" y="988933"/>
            <a:ext cx="7674770" cy="3093904"/>
          </a:xfrm>
        </p:spPr>
        <p:txBody>
          <a:bodyPr anchor="ctr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19533" y="4091370"/>
            <a:ext cx="7220646" cy="674093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955837"/>
            <a:ext cx="8550673" cy="16105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1389" y="1006240"/>
            <a:ext cx="601577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5144" y="3536017"/>
            <a:ext cx="609005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714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2423886"/>
            <a:ext cx="8550673" cy="2846746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283980"/>
            <a:ext cx="8550673" cy="1292730"/>
          </a:xfrm>
        </p:spPr>
        <p:txBody>
          <a:bodyPr anchor="t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0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8550673" cy="18191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3864" y="2682705"/>
            <a:ext cx="272165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3864" y="3335804"/>
            <a:ext cx="2721655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3222" y="2682705"/>
            <a:ext cx="271550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64114" y="3335804"/>
            <a:ext cx="2725264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1" y="2682705"/>
            <a:ext cx="2726566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77971" y="3335804"/>
            <a:ext cx="2726566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9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3865" y="692208"/>
            <a:ext cx="8550673" cy="18177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3865" y="4765463"/>
            <a:ext cx="271953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53865" y="2682705"/>
            <a:ext cx="2719538" cy="17272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3865" y="5418560"/>
            <a:ext cx="2719538" cy="1144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5277" y="4765463"/>
            <a:ext cx="272400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64112" y="2682705"/>
            <a:ext cx="2725265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64112" y="5418559"/>
            <a:ext cx="2725265" cy="11448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2" y="4765463"/>
            <a:ext cx="2723062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577971" y="2682705"/>
            <a:ext cx="2726566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77868" y="5418557"/>
            <a:ext cx="2726669" cy="1144804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05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2682707"/>
            <a:ext cx="8550673" cy="3880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690883"/>
            <a:ext cx="2106495" cy="587247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690883"/>
            <a:ext cx="6318447" cy="58724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8550157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939040"/>
            <a:ext cx="8540195" cy="31017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4" y="4145120"/>
            <a:ext cx="8540195" cy="155060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4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4212472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92065" y="2682706"/>
            <a:ext cx="4211955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7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720" y="2687154"/>
            <a:ext cx="4020617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53864" y="3457815"/>
            <a:ext cx="4212472" cy="31055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7049" y="2687154"/>
            <a:ext cx="4027488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92066" y="3457815"/>
            <a:ext cx="4211956" cy="31055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1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6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690880"/>
            <a:ext cx="3246943" cy="2293019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89402" y="690882"/>
            <a:ext cx="5115134" cy="5872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2983899"/>
            <a:ext cx="3246944" cy="3579461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4542580" cy="2293021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4698" y="690881"/>
            <a:ext cx="3306436" cy="587248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1" y="2983901"/>
            <a:ext cx="4542564" cy="3579460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58402" cy="777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5" y="2682707"/>
            <a:ext cx="8550673" cy="388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4958" y="666771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64" y="6667714"/>
            <a:ext cx="550513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4061" y="6667714"/>
            <a:ext cx="63047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1005840" rtl="0" eaLnBrk="1" latinLnBrk="0" hangingPunct="1">
        <a:lnSpc>
          <a:spcPct val="90000"/>
        </a:lnSpc>
        <a:spcBef>
          <a:spcPct val="0"/>
        </a:spcBef>
        <a:buNone/>
        <a:defRPr sz="396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120000"/>
        </a:lnSpc>
        <a:spcBef>
          <a:spcPts val="1100"/>
        </a:spcBef>
        <a:buClr>
          <a:schemeClr val="tx1"/>
        </a:buClr>
        <a:buFont typeface="Arial" panose="020B0604020202020204" pitchFamily="34" charset="0"/>
        <a:buChar char="•"/>
        <a:defRPr sz="2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9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7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9FCB90-6945-4AC5-A88D-469FE3C21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90269"/>
              </p:ext>
            </p:extLst>
          </p:nvPr>
        </p:nvGraphicFramePr>
        <p:xfrm>
          <a:off x="262287" y="269457"/>
          <a:ext cx="9311424" cy="6988621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920499">
                  <a:extLst>
                    <a:ext uri="{9D8B030D-6E8A-4147-A177-3AD203B41FA5}">
                      <a16:colId xmlns:a16="http://schemas.microsoft.com/office/drawing/2014/main" val="3179843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97681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5491334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622742064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995290069"/>
                    </a:ext>
                  </a:extLst>
                </a:gridCol>
                <a:gridCol w="727196">
                  <a:extLst>
                    <a:ext uri="{9D8B030D-6E8A-4147-A177-3AD203B41FA5}">
                      <a16:colId xmlns:a16="http://schemas.microsoft.com/office/drawing/2014/main" val="12842426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21362093"/>
                    </a:ext>
                  </a:extLst>
                </a:gridCol>
                <a:gridCol w="727196">
                  <a:extLst>
                    <a:ext uri="{9D8B030D-6E8A-4147-A177-3AD203B41FA5}">
                      <a16:colId xmlns:a16="http://schemas.microsoft.com/office/drawing/2014/main" val="4178831508"/>
                    </a:ext>
                  </a:extLst>
                </a:gridCol>
                <a:gridCol w="460251">
                  <a:extLst>
                    <a:ext uri="{9D8B030D-6E8A-4147-A177-3AD203B41FA5}">
                      <a16:colId xmlns:a16="http://schemas.microsoft.com/office/drawing/2014/main" val="2764513668"/>
                    </a:ext>
                  </a:extLst>
                </a:gridCol>
                <a:gridCol w="230125">
                  <a:extLst>
                    <a:ext uri="{9D8B030D-6E8A-4147-A177-3AD203B41FA5}">
                      <a16:colId xmlns:a16="http://schemas.microsoft.com/office/drawing/2014/main" val="742015033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939118792"/>
                    </a:ext>
                  </a:extLst>
                </a:gridCol>
                <a:gridCol w="298748">
                  <a:extLst>
                    <a:ext uri="{9D8B030D-6E8A-4147-A177-3AD203B41FA5}">
                      <a16:colId xmlns:a16="http://schemas.microsoft.com/office/drawing/2014/main" val="39106414"/>
                    </a:ext>
                  </a:extLst>
                </a:gridCol>
                <a:gridCol w="298748">
                  <a:extLst>
                    <a:ext uri="{9D8B030D-6E8A-4147-A177-3AD203B41FA5}">
                      <a16:colId xmlns:a16="http://schemas.microsoft.com/office/drawing/2014/main" val="3731569295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1601683639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864443439"/>
                    </a:ext>
                  </a:extLst>
                </a:gridCol>
                <a:gridCol w="298749">
                  <a:extLst>
                    <a:ext uri="{9D8B030D-6E8A-4147-A177-3AD203B41FA5}">
                      <a16:colId xmlns:a16="http://schemas.microsoft.com/office/drawing/2014/main" val="3874727829"/>
                    </a:ext>
                  </a:extLst>
                </a:gridCol>
                <a:gridCol w="298749">
                  <a:extLst>
                    <a:ext uri="{9D8B030D-6E8A-4147-A177-3AD203B41FA5}">
                      <a16:colId xmlns:a16="http://schemas.microsoft.com/office/drawing/2014/main" val="1918271899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683280300"/>
                    </a:ext>
                  </a:extLst>
                </a:gridCol>
                <a:gridCol w="920499">
                  <a:extLst>
                    <a:ext uri="{9D8B030D-6E8A-4147-A177-3AD203B41FA5}">
                      <a16:colId xmlns:a16="http://schemas.microsoft.com/office/drawing/2014/main" val="3016906331"/>
                    </a:ext>
                  </a:extLst>
                </a:gridCol>
              </a:tblGrid>
              <a:tr h="389556">
                <a:tc gridSpan="9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HamletOrNot" panose="02000603090000020003" pitchFamily="2" charset="0"/>
                        </a:rPr>
                        <a:t>ikaros</a:t>
                      </a:r>
                      <a:endParaRPr lang="en-US" b="1" dirty="0">
                        <a:latin typeface="HamletOrNot" panose="02000603090000020003" pitchFamily="2" charset="0"/>
                      </a:endParaRPr>
                    </a:p>
                  </a:txBody>
                  <a:tcPr anchor="b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</a:t>
                      </a:r>
                    </a:p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(held)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Combat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94841"/>
                  </a:ext>
                </a:extLst>
              </a:tr>
              <a:tr h="380497">
                <a:tc gridSpan="4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Character name/pronouns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/>
                </a:tc>
                <a:tc gridSpan="5">
                  <a:txBody>
                    <a:bodyPr/>
                    <a:lstStyle/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</a:t>
                      </a:r>
                    </a:p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(held)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Margin less than armor: glancing hit. Otherwise, solid hit.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03786"/>
                  </a:ext>
                </a:extLst>
              </a:tr>
              <a:tr h="380497"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Player name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</a:t>
                      </a:r>
                    </a:p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(bag)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616315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>
                          <a:latin typeface="Candara" panose="020E0502030303020204" pitchFamily="34" charset="0"/>
                        </a:rPr>
                        <a:t>Armor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9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964589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Traits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Identity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Cost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41407"/>
                  </a:ext>
                </a:extLst>
              </a:tr>
              <a:tr h="380497"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Use to help or hinder.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Struggle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Cost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Physical resilience: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Mental resilience: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Injuries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93492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Drive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Cost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Fatigue: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Desperation: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Physical resilience is 10 + (2 x Might).</a:t>
                      </a:r>
                    </a:p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Mental resilience is 10 + (2 x Willpower).</a:t>
                      </a:r>
                    </a:p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Filling half a pool gives a stacking -1 to all rolls. Each crit gives a stacking -1 to all rolls.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1829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0716236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Skills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Athletics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Lore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Shooting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83941935"/>
                  </a:ext>
                </a:extLst>
              </a:tr>
              <a:tr h="380497">
                <a:tc rowSpan="5"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latin typeface="Candara" panose="020E0502030303020204" pitchFamily="34" charset="0"/>
                        </a:rPr>
                        <a:t>2d6 + skill vs Target Num. Advantage and disadvantage cancel out 1 for 1, then cap at +2/-2.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Contacts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Might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Sorcery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30216088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Craftwork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Noticing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Stealth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65850026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Empathy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Persuasion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Survival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84904823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Fighting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Resources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Willpower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24409204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sz="900">
                          <a:latin typeface="Candara" panose="020E0502030303020204" pitchFamily="34" charset="0"/>
                        </a:rPr>
                        <a:t>Modifiers (incl. injury)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Armor disadvantage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Physical total: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Mental total: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26403037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43596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Talents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669788"/>
                  </a:ext>
                </a:extLst>
              </a:tr>
              <a:tr h="380497">
                <a:tc rowSpan="2">
                  <a:txBody>
                    <a:bodyPr/>
                    <a:lstStyle/>
                    <a:p>
                      <a:r>
                        <a:rPr lang="en-US" sz="1000" b="0">
                          <a:latin typeface="Candara" panose="020E0502030303020204" pitchFamily="34" charset="0"/>
                        </a:rPr>
                        <a:t>Special qualities and abilities this character has.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L w="12700" cmpd="sng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845939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98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7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C5A4E1-B718-4E81-9087-7EFA5BA1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56287"/>
              </p:ext>
            </p:extLst>
          </p:nvPr>
        </p:nvGraphicFramePr>
        <p:xfrm>
          <a:off x="0" y="0"/>
          <a:ext cx="10093201" cy="777240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456952">
                  <a:extLst>
                    <a:ext uri="{9D8B030D-6E8A-4147-A177-3AD203B41FA5}">
                      <a16:colId xmlns:a16="http://schemas.microsoft.com/office/drawing/2014/main" val="1874856429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2513422332"/>
                    </a:ext>
                  </a:extLst>
                </a:gridCol>
                <a:gridCol w="744796">
                  <a:extLst>
                    <a:ext uri="{9D8B030D-6E8A-4147-A177-3AD203B41FA5}">
                      <a16:colId xmlns:a16="http://schemas.microsoft.com/office/drawing/2014/main" val="1674740716"/>
                    </a:ext>
                  </a:extLst>
                </a:gridCol>
                <a:gridCol w="2802672">
                  <a:extLst>
                    <a:ext uri="{9D8B030D-6E8A-4147-A177-3AD203B41FA5}">
                      <a16:colId xmlns:a16="http://schemas.microsoft.com/office/drawing/2014/main" val="2614246170"/>
                    </a:ext>
                  </a:extLst>
                </a:gridCol>
                <a:gridCol w="257202">
                  <a:extLst>
                    <a:ext uri="{9D8B030D-6E8A-4147-A177-3AD203B41FA5}">
                      <a16:colId xmlns:a16="http://schemas.microsoft.com/office/drawing/2014/main" val="3634899011"/>
                    </a:ext>
                  </a:extLst>
                </a:gridCol>
                <a:gridCol w="1608816">
                  <a:extLst>
                    <a:ext uri="{9D8B030D-6E8A-4147-A177-3AD203B41FA5}">
                      <a16:colId xmlns:a16="http://schemas.microsoft.com/office/drawing/2014/main" val="822597698"/>
                    </a:ext>
                  </a:extLst>
                </a:gridCol>
                <a:gridCol w="922692">
                  <a:extLst>
                    <a:ext uri="{9D8B030D-6E8A-4147-A177-3AD203B41FA5}">
                      <a16:colId xmlns:a16="http://schemas.microsoft.com/office/drawing/2014/main" val="3612141449"/>
                    </a:ext>
                  </a:extLst>
                </a:gridCol>
                <a:gridCol w="1015311">
                  <a:extLst>
                    <a:ext uri="{9D8B030D-6E8A-4147-A177-3AD203B41FA5}">
                      <a16:colId xmlns:a16="http://schemas.microsoft.com/office/drawing/2014/main" val="201885679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422781345"/>
                    </a:ext>
                  </a:extLst>
                </a:gridCol>
                <a:gridCol w="456952">
                  <a:extLst>
                    <a:ext uri="{9D8B030D-6E8A-4147-A177-3AD203B41FA5}">
                      <a16:colId xmlns:a16="http://schemas.microsoft.com/office/drawing/2014/main" val="2958780628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44176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entaur" panose="02030504050205020304" pitchFamily="18" charset="0"/>
                        </a:rPr>
                        <a:t>Gear</a:t>
                      </a:r>
                    </a:p>
                  </a:txBody>
                  <a:tcPr anchor="b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Belt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Spells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87708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Candara" panose="020E0502030303020204" pitchFamily="34" charset="0"/>
                        </a:rPr>
                        <a:t>Cash</a:t>
                      </a:r>
                    </a:p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ndara" panose="020E0502030303020204" pitchFamily="34" charset="0"/>
                        </a:rPr>
                        <a:t>_________</a:t>
                      </a:r>
                    </a:p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Two Bulk 1 items on the belt, then another (5 + Might) worth of Bulk on the rest of the body. Armor worn counts against your maximum bulk!</a:t>
                      </a:r>
                    </a:p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Held items are on the front of the sheet.</a:t>
                      </a:r>
                    </a:p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First 250 cash is free, 1 Bulk per 250 (rounded up) after.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Belt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Can hold up to (Sorcery skill level) spell slots in memory. The rest must be stored in spellbooks. Put “Storage: Mem” for spells in memory, then give each spellbook a short id, such as a number, symbol, </a:t>
                      </a:r>
                      <a:r>
                        <a:rPr lang="en-US" sz="1000" dirty="0" err="1">
                          <a:latin typeface="Candara" panose="020E0502030303020204" pitchFamily="34" charset="0"/>
                        </a:rPr>
                        <a:t>etc</a:t>
                      </a:r>
                      <a:r>
                        <a:rPr lang="en-US" sz="1000" dirty="0">
                          <a:latin typeface="Candara" panose="020E0502030303020204" pitchFamily="34" charset="0"/>
                        </a:rPr>
                        <a:t>, and put “Storage: &lt;id&gt;” on spells in books.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8551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17913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9933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0643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7841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8549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8268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60218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67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11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92571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12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657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7151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Notes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77080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Candara" panose="020E0502030303020204" pitchFamily="34" charset="0"/>
                        </a:rPr>
                        <a:t>XP earned</a:t>
                      </a:r>
                    </a:p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ndara" panose="020E0502030303020204" pitchFamily="34" charset="0"/>
                        </a:rPr>
                        <a:t>_________</a:t>
                      </a:r>
                    </a:p>
                  </a:txBody>
                  <a:tcPr anchor="ctr" anchorCtr="1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88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1566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Candara" panose="020E0502030303020204" pitchFamily="34" charset="0"/>
                        </a:rPr>
                        <a:t>XP spent</a:t>
                      </a:r>
                    </a:p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_________</a:t>
                      </a:r>
                    </a:p>
                  </a:txBody>
                  <a:tcPr anchor="ctr" anchorCtr="1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673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3463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4692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34</TotalTime>
  <Words>383</Words>
  <Application>Microsoft Office PowerPoint</Application>
  <PresentationFormat>Custom</PresentationFormat>
  <Paragraphs>133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Candara</vt:lpstr>
      <vt:lpstr>Centaur</vt:lpstr>
      <vt:lpstr>HamletOrNot</vt:lpstr>
      <vt:lpstr>Tw Cen MT</vt:lpstr>
      <vt:lpstr>Droplet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Pitts</dc:creator>
  <cp:lastModifiedBy>Julia Pitts</cp:lastModifiedBy>
  <cp:revision>8</cp:revision>
  <dcterms:created xsi:type="dcterms:W3CDTF">2020-12-31T22:54:53Z</dcterms:created>
  <dcterms:modified xsi:type="dcterms:W3CDTF">2022-01-30T00:17:28Z</dcterms:modified>
</cp:coreProperties>
</file>